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93" r:id="rId3"/>
    <p:sldId id="264" r:id="rId4"/>
    <p:sldId id="294" r:id="rId5"/>
    <p:sldId id="316" r:id="rId6"/>
    <p:sldId id="317" r:id="rId7"/>
    <p:sldId id="303" r:id="rId8"/>
    <p:sldId id="318" r:id="rId9"/>
    <p:sldId id="265" r:id="rId10"/>
    <p:sldId id="296" r:id="rId11"/>
    <p:sldId id="319" r:id="rId12"/>
    <p:sldId id="320" r:id="rId13"/>
    <p:sldId id="321" r:id="rId14"/>
    <p:sldId id="270" r:id="rId15"/>
    <p:sldId id="271" r:id="rId16"/>
    <p:sldId id="323" r:id="rId17"/>
    <p:sldId id="326" r:id="rId18"/>
    <p:sldId id="306" r:id="rId19"/>
    <p:sldId id="275" r:id="rId20"/>
    <p:sldId id="278" r:id="rId21"/>
    <p:sldId id="282" r:id="rId22"/>
    <p:sldId id="283" r:id="rId23"/>
    <p:sldId id="334" r:id="rId24"/>
    <p:sldId id="284" r:id="rId25"/>
    <p:sldId id="285" r:id="rId26"/>
    <p:sldId id="327" r:id="rId27"/>
    <p:sldId id="297" r:id="rId28"/>
  </p:sldIdLst>
  <p:sldSz cx="9144000" cy="6858000" type="screen4x3"/>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1C3"/>
    <a:srgbClr val="39B5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33621" autoAdjust="0"/>
  </p:normalViewPr>
  <p:slideViewPr>
    <p:cSldViewPr>
      <p:cViewPr varScale="1">
        <p:scale>
          <a:sx n="14" d="100"/>
          <a:sy n="14" d="100"/>
        </p:scale>
        <p:origin x="-2118" y="-10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5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8F63607E-1294-4ABE-8BC6-C4F2292F33C4}" type="datetimeFigureOut">
              <a:rPr kumimoji="1" lang="ja-JP" altLang="en-US" smtClean="0"/>
              <a:pPr/>
              <a:t>2018/10/15</a:t>
            </a:fld>
            <a:endParaRPr kumimoji="1" lang="ja-JP" altLang="en-US"/>
          </a:p>
        </p:txBody>
      </p:sp>
      <p:sp>
        <p:nvSpPr>
          <p:cNvPr id="4" name="スライド イメージ プレースホルダー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B94231CA-3F05-45F7-A88A-4BF42A5D0D08}" type="slidenum">
              <a:rPr kumimoji="1" lang="ja-JP" altLang="en-US" smtClean="0"/>
              <a:pPr/>
              <a:t>‹#›</a:t>
            </a:fld>
            <a:endParaRPr kumimoji="1" lang="ja-JP" altLang="en-US"/>
          </a:p>
        </p:txBody>
      </p:sp>
    </p:spTree>
    <p:extLst>
      <p:ext uri="{BB962C8B-B14F-4D97-AF65-F5344CB8AC3E}">
        <p14:creationId xmlns:p14="http://schemas.microsoft.com/office/powerpoint/2010/main" val="55333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a:t>
            </a:fld>
            <a:endParaRPr kumimoji="1" lang="ja-JP" altLang="en-US"/>
          </a:p>
        </p:txBody>
      </p:sp>
    </p:spTree>
    <p:extLst>
      <p:ext uri="{BB962C8B-B14F-4D97-AF65-F5344CB8AC3E}">
        <p14:creationId xmlns:p14="http://schemas.microsoft.com/office/powerpoint/2010/main" val="3885070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Ilustrasi</a:t>
            </a:r>
            <a:r>
              <a:rPr kumimoji="1" lang="en-US" altLang="ja-JP" sz="1200" kern="1200" baseline="0" dirty="0" smtClean="0">
                <a:solidFill>
                  <a:schemeClr val="tx1"/>
                </a:solidFill>
                <a:effectLst/>
                <a:latin typeface="+mn-lt"/>
                <a:ea typeface="+mn-ea"/>
                <a:cs typeface="+mn-cs"/>
              </a:rPr>
              <a:t> yang </a:t>
            </a:r>
            <a:r>
              <a:rPr kumimoji="1" lang="en-US" altLang="ja-JP" sz="1200" kern="1200" baseline="0" dirty="0" err="1" smtClean="0">
                <a:solidFill>
                  <a:schemeClr val="tx1"/>
                </a:solidFill>
                <a:effectLst/>
                <a:latin typeface="+mn-lt"/>
                <a:ea typeface="+mn-ea"/>
                <a:cs typeface="+mn-cs"/>
              </a:rPr>
              <a:t>digunakan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gambar</a:t>
            </a:r>
            <a:r>
              <a:rPr kumimoji="1" lang="en-US" altLang="ja-JP" sz="1200" kern="1200" baseline="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Siapa</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sama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dengan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gambar</a:t>
            </a:r>
            <a:r>
              <a:rPr kumimoji="1" lang="en-US" altLang="ja-JP" sz="1200" kern="1200" baseline="0" dirty="0" smtClean="0">
                <a:solidFill>
                  <a:schemeClr val="tx1"/>
                </a:solidFill>
                <a:effectLst/>
                <a:latin typeface="+mn-lt"/>
                <a:ea typeface="+mn-ea"/>
                <a:cs typeface="+mn-cs"/>
              </a:rPr>
              <a:t> yang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pada</a:t>
            </a:r>
            <a:r>
              <a:rPr kumimoji="1" lang="en-US" altLang="ja-JP" sz="1200" kern="1200" baseline="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「きいていいましょう</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dulu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siapa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saja</a:t>
            </a:r>
            <a:r>
              <a:rPr kumimoji="1" lang="en-US" altLang="ja-JP" sz="1200" kern="1200" baseline="0" dirty="0" smtClean="0">
                <a:solidFill>
                  <a:schemeClr val="tx1"/>
                </a:solidFill>
                <a:effectLst/>
                <a:latin typeface="+mn-lt"/>
                <a:ea typeface="+mn-ea"/>
                <a:cs typeface="+mn-cs"/>
              </a:rPr>
              <a:t> yang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dalam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ilustrasi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tersebut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Setelah</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itu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baru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masuk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kegiatan</a:t>
            </a:r>
            <a:r>
              <a:rPr kumimoji="1" lang="en-US" altLang="ja-JP" sz="1200" kern="1200" baseline="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「ききましょう１」</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きいていいましょう１」の写真を見ながら話しています。だれについて話しているか、また写真を見た人はどうだと言っているか、</a:t>
            </a:r>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g</a:t>
            </a:r>
            <a:r>
              <a:rPr kumimoji="1" lang="ja-JP" altLang="ja-JP" sz="1200" kern="1200" dirty="0" smtClean="0">
                <a:solidFill>
                  <a:schemeClr val="tx1"/>
                </a:solidFill>
                <a:effectLst/>
                <a:latin typeface="+mn-lt"/>
                <a:ea typeface="+mn-ea"/>
                <a:cs typeface="+mn-cs"/>
              </a:rPr>
              <a:t>から選んで書きなさい。</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baseline="0" dirty="0" smtClean="0"/>
              <a:t>進め方</a:t>
            </a:r>
            <a:endParaRPr kumimoji="1" lang="en-US" altLang="ja-JP" baseline="0"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kumimoji="1" lang="en-US" altLang="ja-JP"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Siapa</a:t>
            </a:r>
            <a:r>
              <a:rPr kumimoji="1" lang="ja-JP" altLang="ja-JP" sz="1200" kern="1200" dirty="0" smtClean="0">
                <a:solidFill>
                  <a:schemeClr val="tx1"/>
                </a:solidFill>
                <a:effectLst/>
                <a:latin typeface="+mn-lt"/>
                <a:ea typeface="+mn-ea"/>
                <a:cs typeface="+mn-cs"/>
              </a:rPr>
              <a:t>】で使用しているイラストは「きいていいましょう</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」と同じです。絵が表す言葉を確認してから「ききましょう１」を進めてください。</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10</a:t>
            </a:fld>
            <a:endParaRPr kumimoji="1" lang="ja-JP" altLang="en-US"/>
          </a:p>
        </p:txBody>
      </p:sp>
    </p:spTree>
    <p:extLst>
      <p:ext uri="{BB962C8B-B14F-4D97-AF65-F5344CB8AC3E}">
        <p14:creationId xmlns:p14="http://schemas.microsoft.com/office/powerpoint/2010/main" val="342024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presentasi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artinya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Ulangi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mempraktekkan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sebenarnya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Tujuannya</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menghafal</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melafalkan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benar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YANG PENTING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mengutarakan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sesungguhnya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mengenai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banyak</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ja-JP" altLang="ja-JP" sz="1200" kern="1200" dirty="0" smtClean="0">
                <a:solidFill>
                  <a:schemeClr val="tx1"/>
                </a:solidFill>
                <a:effectLst/>
                <a:latin typeface="+mn-lt"/>
                <a:ea typeface="+mn-ea"/>
                <a:cs typeface="+mn-cs"/>
              </a:rPr>
              <a:t>・モデルの音声を聞く。意味を確認する。</a:t>
            </a:r>
          </a:p>
          <a:p>
            <a:r>
              <a:rPr kumimoji="1" lang="ja-JP" altLang="ja-JP" sz="1200" kern="1200" dirty="0" smtClean="0">
                <a:solidFill>
                  <a:schemeClr val="tx1"/>
                </a:solidFill>
                <a:effectLst/>
                <a:latin typeface="+mn-lt"/>
                <a:ea typeface="+mn-ea"/>
                <a:cs typeface="+mn-cs"/>
              </a:rPr>
              <a:t>・文字を見ながら、口慣らしのために繰り返す。（モデル文を覚えたり、正しく発音することが目的ではない。）</a:t>
            </a:r>
          </a:p>
          <a:p>
            <a:r>
              <a:rPr kumimoji="1" lang="ja-JP" altLang="ja-JP" sz="1200" kern="1200" dirty="0" smtClean="0">
                <a:solidFill>
                  <a:schemeClr val="tx1"/>
                </a:solidFill>
                <a:effectLst/>
                <a:latin typeface="+mn-lt"/>
                <a:ea typeface="+mn-ea"/>
                <a:cs typeface="+mn-cs"/>
              </a:rPr>
              <a:t>・何人もの違う人に自分のことを何度も言う、違う人の答えを聞くことが大事。</a:t>
            </a: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11</a:t>
            </a:fld>
            <a:endParaRPr kumimoji="1" lang="ja-JP" altLang="en-US"/>
          </a:p>
        </p:txBody>
      </p:sp>
    </p:spTree>
    <p:extLst>
      <p:ext uri="{BB962C8B-B14F-4D97-AF65-F5344CB8AC3E}">
        <p14:creationId xmlns:p14="http://schemas.microsoft.com/office/powerpoint/2010/main" val="258570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「きいていいましょう１」の写真を見ながら話しています。だれについて話しているか、また写真を見た人はどうだと言っているか、</a:t>
            </a:r>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g</a:t>
            </a:r>
            <a:r>
              <a:rPr kumimoji="1" lang="ja-JP" altLang="ja-JP" sz="1200" kern="1200" dirty="0" smtClean="0">
                <a:solidFill>
                  <a:schemeClr val="tx1"/>
                </a:solidFill>
                <a:effectLst/>
                <a:latin typeface="+mn-lt"/>
                <a:ea typeface="+mn-ea"/>
                <a:cs typeface="+mn-cs"/>
              </a:rPr>
              <a:t>から選んで書きなさい。</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進め方</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12</a:t>
            </a:fld>
            <a:endParaRPr kumimoji="1" lang="ja-JP" altLang="en-US"/>
          </a:p>
        </p:txBody>
      </p:sp>
    </p:spTree>
    <p:extLst>
      <p:ext uri="{BB962C8B-B14F-4D97-AF65-F5344CB8AC3E}">
        <p14:creationId xmlns:p14="http://schemas.microsoft.com/office/powerpoint/2010/main" val="3420240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presentasi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artinya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Ulangi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mempraktekkan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sebenarnya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Tujuannya</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menghafal</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melafalkan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benar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YANG PENTING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mengutarakan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sesungguhnya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mengenai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banyak</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モデルの音声を聞く。意味を確認する。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文字を見ながら、口慣らしのために繰り返す。（モデル文を覚えたり、正しく発音することが目的ではない。）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何人もの違う人に自分のことを何度も言う、違う人の答えを聞くことが大事。</a:t>
            </a: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13</a:t>
            </a:fld>
            <a:endParaRPr kumimoji="1" lang="ja-JP" altLang="en-US"/>
          </a:p>
        </p:txBody>
      </p:sp>
    </p:spTree>
    <p:extLst>
      <p:ext uri="{BB962C8B-B14F-4D97-AF65-F5344CB8AC3E}">
        <p14:creationId xmlns:p14="http://schemas.microsoft.com/office/powerpoint/2010/main" val="258570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Fungsi</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（１） </a:t>
            </a:r>
            <a:r>
              <a:rPr kumimoji="1" lang="en-US" altLang="ja-JP" sz="1200" kern="1200" dirty="0" err="1" smtClean="0">
                <a:solidFill>
                  <a:schemeClr val="tx1"/>
                </a:solidFill>
                <a:effectLst/>
                <a:latin typeface="+mn-lt"/>
                <a:ea typeface="+mn-ea"/>
                <a:cs typeface="+mn-cs"/>
              </a:rPr>
              <a:t>Memperkenalkan</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foto</a:t>
            </a:r>
            <a:r>
              <a:rPr kumimoji="1" lang="en-US" altLang="ja-JP" sz="1200" kern="1200" baseline="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（２）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sifat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penampilan</a:t>
            </a:r>
            <a:r>
              <a:rPr kumimoji="1" lang="en-US" altLang="ja-JP" sz="1200" kern="1200" dirty="0" smtClean="0">
                <a:solidFill>
                  <a:schemeClr val="tx1"/>
                </a:solidFill>
                <a:effectLst/>
                <a:latin typeface="+mn-lt"/>
                <a:ea typeface="+mn-ea"/>
                <a:cs typeface="+mn-cs"/>
              </a:rPr>
              <a:t> orang</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文型の機能や意味を生徒に考え、発表させる。教師は、修正やまとめをする。教師は説明しない。教師の説明を書いたり覚えたりするのではない。</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機能：</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（１）</a:t>
            </a:r>
            <a:r>
              <a:rPr kumimoji="1" lang="ja-JP" altLang="ja-JP" sz="1200" kern="1200" dirty="0" smtClean="0">
                <a:solidFill>
                  <a:schemeClr val="tx1"/>
                </a:solidFill>
                <a:effectLst/>
                <a:latin typeface="+mn-lt"/>
                <a:ea typeface="+mn-ea"/>
                <a:cs typeface="+mn-cs"/>
              </a:rPr>
              <a:t>写真を指差しながら、人を紹介するときの言い方。</a:t>
            </a:r>
          </a:p>
          <a:p>
            <a:r>
              <a:rPr kumimoji="1" lang="ja-JP" altLang="en-US" sz="1200" kern="1200" dirty="0" smtClean="0">
                <a:solidFill>
                  <a:schemeClr val="tx1"/>
                </a:solidFill>
                <a:effectLst/>
                <a:latin typeface="+mn-lt"/>
                <a:ea typeface="+mn-ea"/>
                <a:cs typeface="+mn-cs"/>
              </a:rPr>
              <a:t>（２）</a:t>
            </a:r>
            <a:r>
              <a:rPr kumimoji="1" lang="ja-JP" altLang="ja-JP" sz="1200" kern="1200" dirty="0" smtClean="0">
                <a:solidFill>
                  <a:schemeClr val="tx1"/>
                </a:solidFill>
                <a:effectLst/>
                <a:latin typeface="+mn-lt"/>
                <a:ea typeface="+mn-ea"/>
                <a:cs typeface="+mn-cs"/>
              </a:rPr>
              <a:t>人の特徴や外見を言う。</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14</a:t>
            </a:fld>
            <a:endParaRPr kumimoji="1" lang="ja-JP" altLang="en-US"/>
          </a:p>
        </p:txBody>
      </p:sp>
    </p:spTree>
    <p:extLst>
      <p:ext uri="{BB962C8B-B14F-4D97-AF65-F5344CB8AC3E}">
        <p14:creationId xmlns:p14="http://schemas.microsoft.com/office/powerpoint/2010/main" val="933232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みなさんの大切な人はだれですか。その人がどんな人か写真を見せながら発表しましょう。</a:t>
            </a:r>
            <a:r>
              <a:rPr kumimoji="1" lang="en-US" altLang="ja-JP" sz="1200" kern="1200" dirty="0" smtClean="0">
                <a:solidFill>
                  <a:schemeClr val="tx1"/>
                </a:solidFill>
                <a:effectLst/>
                <a:latin typeface="+mn-lt"/>
                <a:ea typeface="+mn-ea"/>
                <a:cs typeface="+mn-cs"/>
              </a:rPr>
              <a:t>〉</a:t>
            </a:r>
            <a:endParaRPr kumimoji="1" lang="ja-JP" altLang="en-US" dirty="0"/>
          </a:p>
        </p:txBody>
      </p:sp>
      <p:sp>
        <p:nvSpPr>
          <p:cNvPr id="4" name="スライド番号プレースホルダ 3"/>
          <p:cNvSpPr>
            <a:spLocks noGrp="1"/>
          </p:cNvSpPr>
          <p:nvPr>
            <p:ph type="sldNum" sz="quarter" idx="10"/>
          </p:nvPr>
        </p:nvSpPr>
        <p:spPr/>
        <p:txBody>
          <a:bodyPr/>
          <a:lstStyle/>
          <a:p>
            <a:fld id="{B94231CA-3F05-45F7-A88A-4BF42A5D0D08}" type="slidenum">
              <a:rPr kumimoji="1" lang="ja-JP" altLang="en-US" smtClean="0"/>
              <a:pPr/>
              <a:t>15</a:t>
            </a:fld>
            <a:endParaRPr kumimoji="1" lang="ja-JP" altLang="en-US"/>
          </a:p>
        </p:txBody>
      </p:sp>
    </p:spTree>
    <p:extLst>
      <p:ext uri="{BB962C8B-B14F-4D97-AF65-F5344CB8AC3E}">
        <p14:creationId xmlns:p14="http://schemas.microsoft.com/office/powerpoint/2010/main" val="1386731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 .Guru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 .Perdengarkan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solidFill>
                <a:srgbClr val="C00000"/>
              </a:solidFill>
            </a:endParaRPr>
          </a:p>
          <a:p>
            <a:endParaRPr kumimoji="1" lang="en-US" altLang="ja-JP" dirty="0" smtClean="0">
              <a:solidFill>
                <a:srgbClr val="C00000"/>
              </a:solidFill>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16</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「きいていいましょう１」の写真を見せながら、大切な人について紹介しています。だれについて話しているか、どんな人か、何が好きか聞いて、</a:t>
            </a:r>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i</a:t>
            </a:r>
            <a:r>
              <a:rPr kumimoji="1" lang="ja-JP" altLang="ja-JP" sz="1200" kern="1200" dirty="0" smtClean="0">
                <a:solidFill>
                  <a:schemeClr val="tx1"/>
                </a:solidFill>
                <a:effectLst/>
                <a:latin typeface="+mn-lt"/>
                <a:ea typeface="+mn-ea"/>
                <a:cs typeface="+mn-cs"/>
              </a:rPr>
              <a:t>から選んで、書きましょう。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baseline="0"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17</a:t>
            </a:fld>
            <a:endParaRPr kumimoji="1" lang="ja-JP" altLang="en-US"/>
          </a:p>
        </p:txBody>
      </p:sp>
    </p:spTree>
    <p:extLst>
      <p:ext uri="{BB962C8B-B14F-4D97-AF65-F5344CB8AC3E}">
        <p14:creationId xmlns:p14="http://schemas.microsoft.com/office/powerpoint/2010/main" val="147583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Langkah-langkah</a:t>
            </a:r>
            <a:endParaRPr kumimoji="1" lang="en-US" altLang="ja-JP" dirty="0" smtClean="0"/>
          </a:p>
          <a:p>
            <a:pPr marL="228600" indent="-228600">
              <a:buFont typeface="+mj-lt"/>
              <a:buAutoNum type="arabicPeriod"/>
            </a:pPr>
            <a:r>
              <a:rPr kumimoji="1" lang="en-US" altLang="ja-JP" dirty="0" err="1" smtClean="0"/>
              <a:t>Pertama</a:t>
            </a:r>
            <a:r>
              <a:rPr kumimoji="1" lang="en-US" altLang="ja-JP" dirty="0" smtClean="0"/>
              <a:t> </a:t>
            </a:r>
            <a:r>
              <a:rPr kumimoji="1" lang="en-US" altLang="ja-JP" dirty="0" err="1" smtClean="0"/>
              <a:t>siswa</a:t>
            </a:r>
            <a:r>
              <a:rPr kumimoji="1" lang="en-US" altLang="ja-JP" dirty="0" smtClean="0"/>
              <a:t> </a:t>
            </a:r>
            <a:r>
              <a:rPr kumimoji="1" lang="en-US" altLang="ja-JP" dirty="0" err="1" smtClean="0"/>
              <a:t>memahami</a:t>
            </a:r>
            <a:r>
              <a:rPr kumimoji="1" lang="en-US" altLang="ja-JP" dirty="0" smtClean="0"/>
              <a:t> </a:t>
            </a:r>
            <a:r>
              <a:rPr kumimoji="1" lang="en-US" altLang="ja-JP" dirty="0" err="1" smtClean="0"/>
              <a:t>isntruksi</a:t>
            </a:r>
            <a:r>
              <a:rPr kumimoji="1" lang="en-US" altLang="ja-JP" dirty="0" smtClean="0"/>
              <a:t> yang </a:t>
            </a:r>
            <a:r>
              <a:rPr kumimoji="1" lang="en-US" altLang="ja-JP" dirty="0" err="1" smtClean="0"/>
              <a:t>ada</a:t>
            </a:r>
            <a:r>
              <a:rPr kumimoji="1" lang="en-US" altLang="ja-JP" dirty="0" smtClean="0"/>
              <a:t> di </a:t>
            </a:r>
            <a:r>
              <a:rPr kumimoji="1" lang="en-US" altLang="ja-JP" dirty="0" err="1" smtClean="0"/>
              <a:t>buku</a:t>
            </a:r>
            <a:r>
              <a:rPr kumimoji="1" lang="en-US" altLang="ja-JP" dirty="0" smtClean="0"/>
              <a:t>/slide, </a:t>
            </a:r>
            <a:r>
              <a:rPr kumimoji="1" lang="en-US" altLang="ja-JP" dirty="0" err="1" smtClean="0"/>
              <a:t>baru</a:t>
            </a:r>
            <a:r>
              <a:rPr kumimoji="1" lang="en-US" altLang="ja-JP" dirty="0" smtClean="0"/>
              <a:t> </a:t>
            </a:r>
            <a:r>
              <a:rPr kumimoji="1" lang="en-US" altLang="ja-JP" dirty="0" err="1" smtClean="0"/>
              <a:t>dilakukan</a:t>
            </a:r>
            <a:r>
              <a:rPr kumimoji="1" lang="en-US" altLang="ja-JP" dirty="0" smtClean="0"/>
              <a:t> </a:t>
            </a:r>
            <a:r>
              <a:rPr kumimoji="1" lang="en-US" altLang="ja-JP" dirty="0" err="1" smtClean="0"/>
              <a:t>persiapan</a:t>
            </a:r>
            <a:r>
              <a:rPr kumimoji="1" lang="en-US" altLang="ja-JP" dirty="0" smtClean="0"/>
              <a:t> </a:t>
            </a:r>
            <a:r>
              <a:rPr kumimoji="1" lang="en-US" altLang="ja-JP" dirty="0" err="1" smtClean="0"/>
              <a:t>presentasi</a:t>
            </a:r>
            <a:r>
              <a:rPr kumimoji="1" lang="en-US" altLang="ja-JP" dirty="0" smtClean="0"/>
              <a:t>.</a:t>
            </a:r>
            <a:r>
              <a:rPr kumimoji="1" lang="en-US" altLang="ja-JP" baseline="0" dirty="0" smtClean="0"/>
              <a:t> Slide </a:t>
            </a:r>
            <a:r>
              <a:rPr kumimoji="1" lang="en-US" altLang="ja-JP" baseline="0" dirty="0" err="1" smtClean="0"/>
              <a:t>contoh</a:t>
            </a:r>
            <a:r>
              <a:rPr kumimoji="1" lang="en-US" altLang="ja-JP" baseline="0" dirty="0" smtClean="0"/>
              <a:t> </a:t>
            </a:r>
            <a:r>
              <a:rPr kumimoji="1" lang="en-US" altLang="ja-JP" baseline="0" dirty="0" err="1" smtClean="0"/>
              <a:t>presentasi</a:t>
            </a:r>
            <a:r>
              <a:rPr kumimoji="1" lang="en-US" altLang="ja-JP" baseline="0" dirty="0" smtClean="0"/>
              <a:t> </a:t>
            </a:r>
            <a:r>
              <a:rPr kumimoji="1" lang="en-US" altLang="ja-JP" baseline="0" dirty="0" err="1" smtClean="0"/>
              <a:t>ada</a:t>
            </a:r>
            <a:r>
              <a:rPr kumimoji="1" lang="en-US" altLang="ja-JP" baseline="0" dirty="0" smtClean="0"/>
              <a:t> di slide </a:t>
            </a:r>
            <a:r>
              <a:rPr kumimoji="1" lang="en-US" altLang="ja-JP" baseline="0" dirty="0" err="1" smtClean="0"/>
              <a:t>berikut</a:t>
            </a:r>
            <a:r>
              <a:rPr kumimoji="1" lang="en-US" altLang="ja-JP" baseline="0" dirty="0" smtClean="0"/>
              <a:t>. </a:t>
            </a:r>
            <a:r>
              <a:rPr kumimoji="1" lang="en-US" altLang="ja-JP" baseline="0" dirty="0" err="1" smtClean="0"/>
              <a:t>Silakan</a:t>
            </a:r>
            <a:r>
              <a:rPr kumimoji="1" lang="en-US" altLang="ja-JP" baseline="0" dirty="0" smtClean="0"/>
              <a:t> </a:t>
            </a:r>
            <a:r>
              <a:rPr kumimoji="1" lang="en-US" altLang="ja-JP" baseline="0" dirty="0" err="1" smtClean="0"/>
              <a:t>dibaca</a:t>
            </a:r>
            <a:r>
              <a:rPr kumimoji="1" lang="en-US" altLang="ja-JP" baseline="0" dirty="0" smtClean="0"/>
              <a:t> </a:t>
            </a:r>
            <a:r>
              <a:rPr kumimoji="1" lang="en-US" altLang="ja-JP" baseline="0" dirty="0" err="1" smtClean="0"/>
              <a:t>dulu</a:t>
            </a:r>
            <a:r>
              <a:rPr kumimoji="1" lang="en-US" altLang="ja-JP" baseline="0" dirty="0" smtClean="0"/>
              <a:t> </a:t>
            </a:r>
            <a:r>
              <a:rPr kumimoji="1" lang="en-US" altLang="ja-JP" baseline="0" dirty="0" err="1" smtClean="0"/>
              <a:t>sebelumnya</a:t>
            </a:r>
            <a:r>
              <a:rPr kumimoji="1" lang="en-US" altLang="ja-JP" baseline="0" dirty="0" smtClean="0"/>
              <a:t>.</a:t>
            </a:r>
          </a:p>
          <a:p>
            <a:pPr marL="228600" indent="-228600">
              <a:buFont typeface="+mj-lt"/>
              <a:buAutoNum type="arabicPeriod"/>
            </a:pPr>
            <a:r>
              <a:rPr kumimoji="1" lang="en-US" altLang="ja-JP" baseline="0" dirty="0" err="1" smtClean="0"/>
              <a:t>Beritahukan</a:t>
            </a:r>
            <a:r>
              <a:rPr kumimoji="1" lang="en-US" altLang="ja-JP" baseline="0" dirty="0" smtClean="0"/>
              <a:t> </a:t>
            </a:r>
            <a:r>
              <a:rPr kumimoji="1" lang="en-US" altLang="ja-JP" baseline="0" dirty="0" err="1" smtClean="0"/>
              <a:t>waktu</a:t>
            </a:r>
            <a:r>
              <a:rPr kumimoji="1" lang="en-US" altLang="ja-JP" baseline="0" dirty="0" smtClean="0"/>
              <a:t> </a:t>
            </a:r>
            <a:r>
              <a:rPr kumimoji="1" lang="en-US" altLang="ja-JP" baseline="0" dirty="0" err="1" smtClean="0"/>
              <a:t>untuk</a:t>
            </a:r>
            <a:r>
              <a:rPr kumimoji="1" lang="en-US" altLang="ja-JP" baseline="0" dirty="0" smtClean="0"/>
              <a:t> </a:t>
            </a:r>
            <a:r>
              <a:rPr kumimoji="1" lang="en-US" altLang="ja-JP" baseline="0" dirty="0" err="1" smtClean="0"/>
              <a:t>persiapan</a:t>
            </a:r>
            <a:r>
              <a:rPr kumimoji="1" lang="en-US" altLang="ja-JP" baseline="0" dirty="0" smtClean="0"/>
              <a:t>, </a:t>
            </a:r>
            <a:r>
              <a:rPr kumimoji="1" lang="en-US" altLang="ja-JP" baseline="0" dirty="0" err="1" smtClean="0"/>
              <a:t>waktu</a:t>
            </a:r>
            <a:r>
              <a:rPr kumimoji="1" lang="en-US" altLang="ja-JP" baseline="0" dirty="0" smtClean="0"/>
              <a:t> </a:t>
            </a:r>
            <a:r>
              <a:rPr kumimoji="1" lang="en-US" altLang="ja-JP" baseline="0" dirty="0" err="1" smtClean="0"/>
              <a:t>untuk</a:t>
            </a:r>
            <a:r>
              <a:rPr kumimoji="1" lang="en-US" altLang="ja-JP" baseline="0" dirty="0" smtClean="0"/>
              <a:t> </a:t>
            </a:r>
            <a:r>
              <a:rPr kumimoji="1" lang="en-US" altLang="ja-JP" baseline="0" dirty="0" err="1" smtClean="0"/>
              <a:t>presentasi</a:t>
            </a:r>
            <a:r>
              <a:rPr kumimoji="1" lang="en-US" altLang="ja-JP" baseline="0" dirty="0" smtClean="0"/>
              <a:t>, </a:t>
            </a:r>
            <a:r>
              <a:rPr kumimoji="1" lang="en-US" altLang="ja-JP" baseline="0" dirty="0" err="1" smtClean="0"/>
              <a:t>dan</a:t>
            </a:r>
            <a:r>
              <a:rPr kumimoji="1" lang="en-US" altLang="ja-JP" baseline="0" dirty="0" smtClean="0"/>
              <a:t> </a:t>
            </a:r>
            <a:r>
              <a:rPr kumimoji="1" lang="en-US" altLang="ja-JP" baseline="0" dirty="0" err="1" smtClean="0"/>
              <a:t>siswa</a:t>
            </a:r>
            <a:r>
              <a:rPr kumimoji="1" lang="en-US" altLang="ja-JP" baseline="0" dirty="0" smtClean="0"/>
              <a:t> </a:t>
            </a:r>
            <a:r>
              <a:rPr kumimoji="1" lang="en-US" altLang="ja-JP" baseline="0" dirty="0" err="1" smtClean="0"/>
              <a:t>berlatih</a:t>
            </a:r>
            <a:r>
              <a:rPr kumimoji="1" lang="en-US" altLang="ja-JP" baseline="0" dirty="0" smtClean="0"/>
              <a:t> </a:t>
            </a:r>
            <a:r>
              <a:rPr kumimoji="1" lang="en-US" altLang="ja-JP" baseline="0" dirty="0" err="1" smtClean="0"/>
              <a:t>sebanyak</a:t>
            </a:r>
            <a:r>
              <a:rPr kumimoji="1" lang="en-US" altLang="ja-JP" baseline="0" dirty="0" smtClean="0"/>
              <a:t> </a:t>
            </a:r>
            <a:r>
              <a:rPr kumimoji="1" lang="en-US" altLang="ja-JP" baseline="0" dirty="0" err="1" smtClean="0"/>
              <a:t>mungkin</a:t>
            </a:r>
            <a:r>
              <a:rPr kumimoji="1" lang="en-US" altLang="ja-JP" baseline="0" dirty="0" smtClean="0"/>
              <a:t> </a:t>
            </a:r>
            <a:r>
              <a:rPr kumimoji="1" lang="en-US" altLang="ja-JP" baseline="0" dirty="0" err="1" smtClean="0"/>
              <a:t>dalam</a:t>
            </a:r>
            <a:r>
              <a:rPr kumimoji="1" lang="en-US" altLang="ja-JP" baseline="0" dirty="0" smtClean="0"/>
              <a:t> </a:t>
            </a:r>
            <a:r>
              <a:rPr kumimoji="1" lang="en-US" altLang="ja-JP" baseline="0" dirty="0" err="1" smtClean="0"/>
              <a:t>waktu</a:t>
            </a:r>
            <a:r>
              <a:rPr kumimoji="1" lang="en-US" altLang="ja-JP" baseline="0" dirty="0" smtClean="0"/>
              <a:t> </a:t>
            </a:r>
            <a:r>
              <a:rPr kumimoji="1" lang="en-US" altLang="ja-JP" baseline="0" dirty="0" err="1" smtClean="0"/>
              <a:t>persiapan</a:t>
            </a:r>
            <a:r>
              <a:rPr kumimoji="1" lang="en-US" altLang="ja-JP" baseline="0" dirty="0" smtClean="0"/>
              <a:t>.</a:t>
            </a:r>
            <a:endParaRPr kumimoji="1" lang="en-US" altLang="ja-JP" dirty="0" smtClean="0"/>
          </a:p>
          <a:p>
            <a:pPr marL="228600" indent="-228600">
              <a:buFont typeface="+mj-lt"/>
              <a:buAutoNum type="arabicPeriod"/>
            </a:pPr>
            <a:endParaRPr kumimoji="1" lang="en-US" altLang="ja-JP" dirty="0" smtClean="0"/>
          </a:p>
          <a:p>
            <a:pPr marL="0" indent="0">
              <a:buFont typeface="+mj-lt"/>
              <a:buNone/>
            </a:pPr>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pPr marL="0" indent="0">
              <a:buFont typeface="+mj-lt"/>
              <a:buNone/>
            </a:pPr>
            <a:endParaRPr kumimoji="1" lang="en-US" altLang="ja-JP" dirty="0" smtClean="0"/>
          </a:p>
          <a:p>
            <a:r>
              <a:rPr kumimoji="1" lang="en-US" altLang="ja-JP" sz="1200" kern="1200" dirty="0" smtClean="0">
                <a:solidFill>
                  <a:schemeClr val="tx1"/>
                </a:solidFill>
                <a:effectLst/>
                <a:latin typeface="+mn-lt"/>
                <a:ea typeface="+mn-ea"/>
                <a:cs typeface="+mn-cs"/>
              </a:rPr>
              <a:t>〈Show &amp; Tell</a:t>
            </a:r>
            <a:r>
              <a:rPr kumimoji="1" lang="ja-JP" altLang="ja-JP" sz="1200" kern="1200" dirty="0" smtClean="0">
                <a:solidFill>
                  <a:schemeClr val="tx1"/>
                </a:solidFill>
                <a:effectLst/>
                <a:latin typeface="+mn-lt"/>
                <a:ea typeface="+mn-ea"/>
                <a:cs typeface="+mn-cs"/>
              </a:rPr>
              <a:t>：大切な人紹介</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あなたの周りにいる大切な人を紹介しましょう。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紹介する人の写真を用意してください。写真を見せながら、説明します。</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例を見ながら、スピーチの準備をしましょう。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準備ができたら、隣の人と一緒に練習しましょう。それから、グループの中で発表しましょう。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FF0000"/>
              </a:solidFill>
            </a:endParaRPr>
          </a:p>
          <a:p>
            <a:pPr marL="228600" indent="-228600">
              <a:buFont typeface="+mj-lt"/>
              <a:buAutoNum type="arabicPeriod"/>
            </a:pPr>
            <a:r>
              <a:rPr kumimoji="1" lang="ja-JP" altLang="en-US" dirty="0" smtClean="0">
                <a:solidFill>
                  <a:srgbClr val="FF0000"/>
                </a:solidFill>
              </a:rPr>
              <a:t>スライドのやり方を全体で読んで確認してから、発表の準備を始める。　　発表例は次のスライドにあるので、それも必ず読む。</a:t>
            </a:r>
            <a:endParaRPr kumimoji="1" lang="en-US" altLang="ja-JP" dirty="0" smtClean="0">
              <a:solidFill>
                <a:srgbClr val="FF0000"/>
              </a:solidFill>
            </a:endParaRPr>
          </a:p>
          <a:p>
            <a:pPr marL="228600" indent="-228600">
              <a:buFont typeface="+mj-lt"/>
              <a:buAutoNum type="arabicPeriod"/>
            </a:pPr>
            <a:r>
              <a:rPr kumimoji="1" lang="ja-JP" altLang="en-US" dirty="0" smtClean="0">
                <a:solidFill>
                  <a:srgbClr val="FF0000"/>
                </a:solidFill>
              </a:rPr>
              <a:t>発表準備の時間、何時から発表するかなどを伝えて、時間を考えながら練習できるとよい。</a:t>
            </a:r>
            <a:endParaRPr kumimoji="1" lang="en-US" altLang="ja-JP" dirty="0" smtClean="0">
              <a:solidFill>
                <a:srgbClr val="FF0000"/>
              </a:solidFill>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18</a:t>
            </a:fld>
            <a:endParaRPr kumimoji="1" lang="ja-JP" altLang="en-US"/>
          </a:p>
        </p:txBody>
      </p:sp>
    </p:spTree>
    <p:extLst>
      <p:ext uri="{BB962C8B-B14F-4D97-AF65-F5344CB8AC3E}">
        <p14:creationId xmlns:p14="http://schemas.microsoft.com/office/powerpoint/2010/main" val="226257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Langkah-Langukah</a:t>
            </a:r>
            <a:endParaRPr kumimoji="1" lang="en-US" altLang="ja-JP" dirty="0" smtClean="0"/>
          </a:p>
          <a:p>
            <a:pPr marL="228600" indent="-228600">
              <a:buAutoNum type="arabicPeriod"/>
            </a:pPr>
            <a:r>
              <a:rPr kumimoji="1" lang="en-US" altLang="ja-JP" dirty="0" err="1" smtClean="0"/>
              <a:t>Seluruh</a:t>
            </a:r>
            <a:r>
              <a:rPr kumimoji="1" lang="en-US" altLang="ja-JP" dirty="0" smtClean="0"/>
              <a:t> </a:t>
            </a:r>
            <a:r>
              <a:rPr kumimoji="1" lang="en-US" altLang="ja-JP" dirty="0" err="1" smtClean="0"/>
              <a:t>siswa</a:t>
            </a:r>
            <a:r>
              <a:rPr kumimoji="1" lang="en-US" altLang="ja-JP" dirty="0" smtClean="0"/>
              <a:t> </a:t>
            </a:r>
            <a:r>
              <a:rPr kumimoji="1" lang="en-US" altLang="ja-JP" dirty="0" err="1" smtClean="0"/>
              <a:t>membaca</a:t>
            </a:r>
            <a:r>
              <a:rPr kumimoji="1" lang="en-US" altLang="ja-JP" dirty="0" smtClean="0"/>
              <a:t> </a:t>
            </a:r>
            <a:r>
              <a:rPr kumimoji="1" lang="en-US" altLang="ja-JP" dirty="0" err="1" smtClean="0"/>
              <a:t>bersama</a:t>
            </a:r>
            <a:r>
              <a:rPr kumimoji="1" lang="en-US" altLang="ja-JP" dirty="0" smtClean="0"/>
              <a:t> </a:t>
            </a:r>
            <a:r>
              <a:rPr kumimoji="1" lang="en-US" altLang="ja-JP" dirty="0" err="1" smtClean="0"/>
              <a:t>contoh</a:t>
            </a:r>
            <a:r>
              <a:rPr kumimoji="1" lang="en-US" altLang="ja-JP" dirty="0" smtClean="0"/>
              <a:t> </a:t>
            </a:r>
            <a:r>
              <a:rPr kumimoji="1" lang="en-US" altLang="ja-JP" dirty="0" err="1" smtClean="0"/>
              <a:t>presentasi</a:t>
            </a:r>
            <a:r>
              <a:rPr kumimoji="1" lang="en-US" altLang="ja-JP" dirty="0" smtClean="0"/>
              <a:t>, </a:t>
            </a:r>
            <a:r>
              <a:rPr kumimoji="1" lang="en-US" altLang="ja-JP" dirty="0" err="1" smtClean="0"/>
              <a:t>dan</a:t>
            </a:r>
            <a:r>
              <a:rPr kumimoji="1" lang="en-US" altLang="ja-JP" dirty="0" smtClean="0"/>
              <a:t> </a:t>
            </a:r>
            <a:r>
              <a:rPr kumimoji="1" lang="en-US" altLang="ja-JP" dirty="0" err="1" smtClean="0"/>
              <a:t>memastikan</a:t>
            </a:r>
            <a:r>
              <a:rPr kumimoji="1" lang="en-US" altLang="ja-JP" dirty="0" smtClean="0"/>
              <a:t> </a:t>
            </a:r>
            <a:r>
              <a:rPr kumimoji="1" lang="en-US" altLang="ja-JP" dirty="0" err="1" smtClean="0"/>
              <a:t>ungkapan</a:t>
            </a:r>
            <a:r>
              <a:rPr kumimoji="1" lang="en-US" altLang="ja-JP" dirty="0" smtClean="0"/>
              <a:t> yang </a:t>
            </a:r>
            <a:r>
              <a:rPr kumimoji="1" lang="en-US" altLang="ja-JP" dirty="0" err="1" smtClean="0"/>
              <a:t>akan</a:t>
            </a:r>
            <a:r>
              <a:rPr kumimoji="1" lang="en-US" altLang="ja-JP" dirty="0" smtClean="0"/>
              <a:t> </a:t>
            </a:r>
            <a:r>
              <a:rPr kumimoji="1" lang="en-US" altLang="ja-JP" dirty="0" err="1" smtClean="0"/>
              <a:t>digunakan</a:t>
            </a:r>
            <a:r>
              <a:rPr kumimoji="1" lang="en-US" altLang="ja-JP" dirty="0" smtClean="0"/>
              <a:t>.  </a:t>
            </a:r>
            <a:r>
              <a:rPr kumimoji="1" lang="en-US" altLang="ja-JP" dirty="0" err="1" smtClean="0"/>
              <a:t>Pastikan</a:t>
            </a:r>
            <a:r>
              <a:rPr kumimoji="1" lang="en-US" altLang="ja-JP" dirty="0" smtClean="0"/>
              <a:t> </a:t>
            </a:r>
            <a:r>
              <a:rPr kumimoji="1" lang="en-US" altLang="ja-JP" dirty="0" err="1" smtClean="0"/>
              <a:t>juga</a:t>
            </a:r>
            <a:r>
              <a:rPr kumimoji="1" lang="en-US" altLang="ja-JP" dirty="0" smtClean="0"/>
              <a:t> </a:t>
            </a:r>
            <a:r>
              <a:rPr kumimoji="1" lang="en-US" altLang="ja-JP" dirty="0" err="1" smtClean="0"/>
              <a:t>bahwa</a:t>
            </a:r>
            <a:r>
              <a:rPr kumimoji="1" lang="en-US" altLang="ja-JP" dirty="0" smtClean="0"/>
              <a:t> </a:t>
            </a:r>
            <a:r>
              <a:rPr kumimoji="1" lang="en-US" altLang="ja-JP" dirty="0" err="1" smtClean="0"/>
              <a:t>ada</a:t>
            </a:r>
            <a:r>
              <a:rPr kumimoji="1" lang="en-US" altLang="ja-JP" dirty="0" smtClean="0"/>
              <a:t> </a:t>
            </a:r>
            <a:r>
              <a:rPr kumimoji="1" lang="en-US" altLang="ja-JP" dirty="0" err="1" smtClean="0"/>
              <a:t>komentar</a:t>
            </a:r>
            <a:r>
              <a:rPr kumimoji="1" lang="en-US" altLang="ja-JP" dirty="0" smtClean="0"/>
              <a:t> </a:t>
            </a:r>
            <a:r>
              <a:rPr kumimoji="1" lang="en-US" altLang="ja-JP" dirty="0" err="1" smtClean="0"/>
              <a:t>tambahan</a:t>
            </a:r>
            <a:r>
              <a:rPr kumimoji="1" lang="en-US" altLang="ja-JP" dirty="0" smtClean="0"/>
              <a:t> </a:t>
            </a:r>
            <a:r>
              <a:rPr kumimoji="1" lang="en-US" altLang="ja-JP" dirty="0" err="1" smtClean="0"/>
              <a:t>dalam</a:t>
            </a:r>
            <a:r>
              <a:rPr kumimoji="1" lang="en-US" altLang="ja-JP" dirty="0" smtClean="0"/>
              <a:t> </a:t>
            </a:r>
            <a:r>
              <a:rPr kumimoji="1" lang="en-US" altLang="ja-JP" dirty="0" err="1" smtClean="0"/>
              <a:t>bahasa</a:t>
            </a:r>
            <a:r>
              <a:rPr kumimoji="1" lang="en-US" altLang="ja-JP" dirty="0" smtClean="0"/>
              <a:t> Indonesia.</a:t>
            </a:r>
          </a:p>
          <a:p>
            <a:pPr marL="228600" indent="-228600">
              <a:buAutoNum type="arabicPeriod"/>
            </a:pPr>
            <a:r>
              <a:rPr kumimoji="1" lang="en-US" altLang="ja-JP" dirty="0" err="1" smtClean="0"/>
              <a:t>Saat</a:t>
            </a:r>
            <a:r>
              <a:rPr kumimoji="1" lang="en-US" altLang="ja-JP" dirty="0" smtClean="0"/>
              <a:t> </a:t>
            </a:r>
            <a:r>
              <a:rPr kumimoji="1" lang="en-US" altLang="ja-JP" dirty="0" err="1" smtClean="0"/>
              <a:t>memperkenalkan</a:t>
            </a:r>
            <a:r>
              <a:rPr kumimoji="1" lang="en-US" altLang="ja-JP" dirty="0" smtClean="0"/>
              <a:t> </a:t>
            </a:r>
            <a:r>
              <a:rPr kumimoji="1" lang="en-US" altLang="ja-JP" dirty="0" err="1" smtClean="0"/>
              <a:t>teman</a:t>
            </a:r>
            <a:r>
              <a:rPr kumimoji="1" lang="en-US" altLang="ja-JP" dirty="0" smtClean="0"/>
              <a:t>, </a:t>
            </a:r>
            <a:r>
              <a:rPr kumimoji="1" lang="en-US" altLang="ja-JP" dirty="0" err="1" smtClean="0"/>
              <a:t>perhatikan</a:t>
            </a:r>
            <a:r>
              <a:rPr kumimoji="1" lang="en-US" altLang="ja-JP" dirty="0" smtClean="0"/>
              <a:t> </a:t>
            </a:r>
            <a:r>
              <a:rPr kumimoji="1" lang="en-US" altLang="ja-JP" dirty="0" err="1" smtClean="0"/>
              <a:t>cara</a:t>
            </a:r>
            <a:r>
              <a:rPr kumimoji="1" lang="en-US" altLang="ja-JP" dirty="0" smtClean="0"/>
              <a:t> </a:t>
            </a:r>
            <a:r>
              <a:rPr kumimoji="1" lang="en-US" altLang="ja-JP" dirty="0" err="1" smtClean="0"/>
              <a:t>memperkenalkannya</a:t>
            </a:r>
            <a:r>
              <a:rPr kumimoji="1" lang="en-US" altLang="ja-JP" dirty="0" smtClean="0"/>
              <a:t>.</a:t>
            </a:r>
          </a:p>
          <a:p>
            <a:pPr marL="228600" indent="-228600">
              <a:buAutoNum type="arabicPeriod"/>
            </a:pPr>
            <a:r>
              <a:rPr kumimoji="1" lang="en-US" altLang="ja-JP" dirty="0" err="1" smtClean="0"/>
              <a:t>Setelah</a:t>
            </a:r>
            <a:r>
              <a:rPr kumimoji="1" lang="en-US" altLang="ja-JP" dirty="0" smtClean="0"/>
              <a:t> </a:t>
            </a:r>
            <a:r>
              <a:rPr kumimoji="1" lang="en-US" altLang="ja-JP" dirty="0" err="1" smtClean="0"/>
              <a:t>presentasi</a:t>
            </a:r>
            <a:r>
              <a:rPr kumimoji="1" lang="en-US" altLang="ja-JP" dirty="0" smtClean="0"/>
              <a:t> </a:t>
            </a:r>
            <a:r>
              <a:rPr kumimoji="1" lang="en-US" altLang="ja-JP" dirty="0" err="1" smtClean="0"/>
              <a:t>perorangan</a:t>
            </a:r>
            <a:r>
              <a:rPr kumimoji="1" lang="en-US" altLang="ja-JP" dirty="0" smtClean="0"/>
              <a:t> </a:t>
            </a:r>
            <a:r>
              <a:rPr kumimoji="1" lang="en-US" altLang="ja-JP" dirty="0" err="1" smtClean="0"/>
              <a:t>dalam</a:t>
            </a:r>
            <a:r>
              <a:rPr kumimoji="1" lang="en-US" altLang="ja-JP" dirty="0" smtClean="0"/>
              <a:t> </a:t>
            </a:r>
            <a:r>
              <a:rPr kumimoji="1" lang="en-US" altLang="ja-JP" dirty="0" err="1" smtClean="0"/>
              <a:t>kelompok</a:t>
            </a:r>
            <a:r>
              <a:rPr kumimoji="1" lang="en-US" altLang="ja-JP" dirty="0" smtClean="0"/>
              <a:t> </a:t>
            </a:r>
            <a:r>
              <a:rPr kumimoji="1" lang="en-US" altLang="ja-JP" dirty="0" err="1" smtClean="0"/>
              <a:t>selesai</a:t>
            </a:r>
            <a:r>
              <a:rPr kumimoji="1" lang="en-US" altLang="ja-JP" dirty="0" smtClean="0"/>
              <a:t>, </a:t>
            </a:r>
            <a:r>
              <a:rPr kumimoji="1" lang="en-US" altLang="ja-JP" dirty="0" err="1" smtClean="0"/>
              <a:t>klik</a:t>
            </a:r>
            <a:r>
              <a:rPr kumimoji="1" lang="en-US" altLang="ja-JP" dirty="0" smtClean="0"/>
              <a:t> </a:t>
            </a:r>
            <a:r>
              <a:rPr kumimoji="1" lang="en-US" altLang="ja-JP" dirty="0" err="1" smtClean="0"/>
              <a:t>untuk</a:t>
            </a:r>
            <a:r>
              <a:rPr kumimoji="1" lang="en-US" altLang="ja-JP" dirty="0" smtClean="0"/>
              <a:t> </a:t>
            </a:r>
            <a:r>
              <a:rPr kumimoji="1" lang="en-US" altLang="ja-JP" dirty="0" err="1" smtClean="0"/>
              <a:t>mengeluarkan</a:t>
            </a:r>
            <a:r>
              <a:rPr kumimoji="1" lang="en-US" altLang="ja-JP" dirty="0" smtClean="0"/>
              <a:t> </a:t>
            </a:r>
            <a:r>
              <a:rPr kumimoji="1" lang="en-US" altLang="ja-JP" dirty="0" err="1" smtClean="0"/>
              <a:t>bagian</a:t>
            </a:r>
            <a:r>
              <a:rPr kumimoji="1" lang="en-US" altLang="ja-JP" dirty="0" smtClean="0"/>
              <a:t> yang </a:t>
            </a:r>
            <a:r>
              <a:rPr kumimoji="1" lang="en-US" altLang="ja-JP" dirty="0" err="1" smtClean="0"/>
              <a:t>bergaris</a:t>
            </a:r>
            <a:r>
              <a:rPr kumimoji="1" lang="en-US" altLang="ja-JP" dirty="0" smtClean="0"/>
              <a:t> </a:t>
            </a:r>
            <a:r>
              <a:rPr kumimoji="1" lang="en-US" altLang="ja-JP" dirty="0" err="1" smtClean="0"/>
              <a:t>putus</a:t>
            </a:r>
            <a:r>
              <a:rPr kumimoji="1" lang="en-US" altLang="ja-JP" dirty="0" smtClean="0"/>
              <a:t> </a:t>
            </a:r>
            <a:r>
              <a:rPr kumimoji="1" lang="en-US" altLang="ja-JP" dirty="0" err="1" smtClean="0"/>
              <a:t>hijau</a:t>
            </a:r>
            <a:r>
              <a:rPr kumimoji="1" lang="en-US" altLang="ja-JP" dirty="0" smtClean="0"/>
              <a:t>, </a:t>
            </a:r>
            <a:r>
              <a:rPr kumimoji="1" lang="en-US" altLang="ja-JP" dirty="0" err="1" smtClean="0"/>
              <a:t>lalu</a:t>
            </a:r>
            <a:r>
              <a:rPr kumimoji="1" lang="en-US" altLang="ja-JP" dirty="0" smtClean="0"/>
              <a:t> </a:t>
            </a:r>
            <a:r>
              <a:rPr kumimoji="1" lang="en-US" altLang="ja-JP" dirty="0" err="1" smtClean="0"/>
              <a:t>bandingkan</a:t>
            </a:r>
            <a:r>
              <a:rPr kumimoji="1" lang="en-US" altLang="ja-JP" dirty="0" smtClean="0"/>
              <a:t> </a:t>
            </a:r>
            <a:r>
              <a:rPr kumimoji="1" lang="en-US" altLang="ja-JP" dirty="0" err="1" smtClean="0"/>
              <a:t>presentasi</a:t>
            </a:r>
            <a:r>
              <a:rPr kumimoji="1" lang="en-US" altLang="ja-JP" baseline="0" dirty="0" smtClean="0"/>
              <a:t> </a:t>
            </a:r>
            <a:r>
              <a:rPr kumimoji="1" lang="en-US" altLang="ja-JP" baseline="0" dirty="0" err="1" smtClean="0"/>
              <a:t>diri</a:t>
            </a:r>
            <a:r>
              <a:rPr kumimoji="1" lang="en-US" altLang="ja-JP" baseline="0" dirty="0" smtClean="0"/>
              <a:t> </a:t>
            </a:r>
            <a:r>
              <a:rPr kumimoji="1" lang="en-US" altLang="ja-JP" baseline="0" dirty="0" err="1" smtClean="0"/>
              <a:t>sendiri</a:t>
            </a:r>
            <a:r>
              <a:rPr kumimoji="1" lang="en-US" altLang="ja-JP" baseline="0" dirty="0" smtClean="0"/>
              <a:t> </a:t>
            </a:r>
            <a:r>
              <a:rPr kumimoji="1" lang="en-US" altLang="ja-JP" baseline="0" dirty="0" err="1" smtClean="0"/>
              <a:t>dengan</a:t>
            </a:r>
            <a:r>
              <a:rPr kumimoji="1" lang="en-US" altLang="ja-JP" baseline="0" dirty="0" smtClean="0"/>
              <a:t> </a:t>
            </a:r>
            <a:r>
              <a:rPr kumimoji="1" lang="en-US" altLang="ja-JP" baseline="0" dirty="0" err="1" smtClean="0"/>
              <a:t>teman</a:t>
            </a:r>
            <a:r>
              <a:rPr kumimoji="1" lang="en-US" altLang="ja-JP" baseline="0" dirty="0" smtClean="0"/>
              <a:t>.</a:t>
            </a:r>
            <a:endParaRPr kumimoji="1" lang="en-US" altLang="ja-JP" dirty="0" smtClean="0"/>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吹き出しの中⇒</a:t>
            </a:r>
            <a:r>
              <a:rPr kumimoji="1" lang="ja-JP" altLang="ja-JP" sz="1200" kern="1200" dirty="0" smtClean="0">
                <a:solidFill>
                  <a:schemeClr val="tx1"/>
                </a:solidFill>
                <a:effectLst/>
                <a:latin typeface="+mn-lt"/>
                <a:ea typeface="+mn-ea"/>
                <a:cs typeface="+mn-cs"/>
              </a:rPr>
              <a:t>母はいつも歌いながら料理をしたり、掃除をしたりしています。</a:t>
            </a:r>
            <a:r>
              <a:rPr kumimoji="1" lang="en-US" altLang="ja-JP"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sz="1200" kern="1200" dirty="0" smtClean="0">
                <a:solidFill>
                  <a:schemeClr val="tx1"/>
                </a:solidFill>
                <a:effectLst/>
                <a:latin typeface="+mn-lt"/>
                <a:ea typeface="+mn-ea"/>
                <a:cs typeface="+mn-cs"/>
              </a:rPr>
              <a:t>左上の箱⇒</a:t>
            </a:r>
            <a:r>
              <a:rPr kumimoji="1" lang="ja-JP" altLang="ja-JP" sz="1200" kern="1200" dirty="0" smtClean="0">
                <a:solidFill>
                  <a:schemeClr val="tx1"/>
                </a:solidFill>
                <a:effectLst/>
                <a:latin typeface="+mn-lt"/>
                <a:ea typeface="+mn-ea"/>
                <a:cs typeface="+mn-cs"/>
              </a:rPr>
              <a:t>他の人の大切な人はだれでしたか。あなたと同じ人はいましたか。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pPr marL="228600" indent="-228600">
              <a:buFont typeface="+mj-lt"/>
              <a:buAutoNum type="arabicPeriod"/>
            </a:pPr>
            <a:r>
              <a:rPr kumimoji="1" lang="ja-JP" altLang="en-US" dirty="0" smtClean="0"/>
              <a:t>全体で「発表例　</a:t>
            </a:r>
            <a:r>
              <a:rPr kumimoji="1" lang="en-US" altLang="ja-JP" dirty="0" err="1" smtClean="0"/>
              <a:t>Contoh</a:t>
            </a:r>
            <a:r>
              <a:rPr kumimoji="1" lang="en-US" altLang="ja-JP" dirty="0" smtClean="0"/>
              <a:t> </a:t>
            </a:r>
            <a:r>
              <a:rPr kumimoji="1" lang="en-US" altLang="ja-JP" dirty="0" err="1" smtClean="0"/>
              <a:t>Presentasi</a:t>
            </a:r>
            <a:r>
              <a:rPr kumimoji="1" lang="ja-JP" altLang="en-US" dirty="0" smtClean="0"/>
              <a:t>」を読んで、表現を確認する。インドネシア語で補足のコメントを付け足すことも確認する。</a:t>
            </a:r>
            <a:endParaRPr kumimoji="1" lang="en-US" altLang="ja-JP" dirty="0" smtClean="0"/>
          </a:p>
          <a:p>
            <a:pPr marL="228600" indent="-228600">
              <a:buFont typeface="+mj-lt"/>
              <a:buAutoNum type="arabicPeriod"/>
            </a:pPr>
            <a:r>
              <a:rPr kumimoji="1" lang="ja-JP" altLang="en-US" dirty="0" smtClean="0"/>
              <a:t>ともだちを紹介したい時の言い方も確認する。</a:t>
            </a:r>
            <a:endParaRPr kumimoji="1" lang="en-US" altLang="ja-JP" dirty="0" smtClean="0"/>
          </a:p>
          <a:p>
            <a:pPr marL="228600" indent="-228600">
              <a:buFont typeface="+mj-lt"/>
              <a:buAutoNum type="arabicPeriod"/>
            </a:pPr>
            <a:r>
              <a:rPr kumimoji="1" lang="ja-JP" altLang="en-US" dirty="0" smtClean="0"/>
              <a:t>グループでの発表が終わった後に、左上の箱を出して、ほかの人と自分の発表を比べる。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19</a:t>
            </a:fld>
            <a:endParaRPr kumimoji="1" lang="ja-JP" altLang="en-US"/>
          </a:p>
        </p:txBody>
      </p:sp>
    </p:spTree>
    <p:extLst>
      <p:ext uri="{BB962C8B-B14F-4D97-AF65-F5344CB8AC3E}">
        <p14:creationId xmlns:p14="http://schemas.microsoft.com/office/powerpoint/2010/main" val="2262570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みてかんがえましょう</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seorang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siswi</a:t>
            </a:r>
            <a:r>
              <a:rPr kumimoji="1" lang="en-US" altLang="ja-JP" sz="1200" kern="1200" dirty="0" smtClean="0">
                <a:solidFill>
                  <a:schemeClr val="tx1"/>
                </a:solidFill>
                <a:effectLst/>
                <a:latin typeface="+mn-lt"/>
                <a:ea typeface="+mn-ea"/>
                <a:cs typeface="+mn-cs"/>
              </a:rPr>
              <a:t> SMA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 orang-orang </a:t>
            </a:r>
            <a:r>
              <a:rPr kumimoji="1" lang="en-US" altLang="ja-JP" sz="1200" kern="1200" dirty="0" err="1" smtClean="0">
                <a:solidFill>
                  <a:schemeClr val="tx1"/>
                </a:solidFill>
                <a:effectLst/>
                <a:latin typeface="+mn-lt"/>
                <a:ea typeface="+mn-ea"/>
                <a:cs typeface="+mn-cs"/>
              </a:rPr>
              <a:t>terdekatnya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Menurutmu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bagaimana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hubungan</a:t>
            </a:r>
            <a:r>
              <a:rPr kumimoji="1" lang="en-US" altLang="ja-JP" sz="1200" kern="1200" dirty="0" smtClean="0">
                <a:solidFill>
                  <a:schemeClr val="tx1"/>
                </a:solidFill>
                <a:effectLst/>
                <a:latin typeface="+mn-lt"/>
                <a:ea typeface="+mn-ea"/>
                <a:cs typeface="+mn-cs"/>
              </a:rPr>
              <a:t> orang yang </a:t>
            </a:r>
            <a:r>
              <a:rPr kumimoji="1" lang="en-US" altLang="ja-JP" sz="1200" kern="1200" dirty="0" err="1" smtClean="0">
                <a:solidFill>
                  <a:schemeClr val="tx1"/>
                </a:solidFill>
                <a:effectLst/>
                <a:latin typeface="+mn-lt"/>
                <a:ea typeface="+mn-ea"/>
                <a:cs typeface="+mn-cs"/>
              </a:rPr>
              <a:t>berfoto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seperti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mereka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terdekat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Bagaimana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anggota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keluargamu</a:t>
            </a:r>
            <a:r>
              <a:rPr kumimoji="1" lang="en-US" altLang="ja-JP" sz="1200" kern="1200" dirty="0" smtClean="0">
                <a:solidFill>
                  <a:schemeClr val="tx1"/>
                </a:solidFill>
                <a:effectLst/>
                <a:latin typeface="+mn-lt"/>
                <a:ea typeface="+mn-ea"/>
                <a:cs typeface="+mn-cs"/>
              </a:rPr>
              <a:t>? Mari </a:t>
            </a:r>
            <a:r>
              <a:rPr kumimoji="1" lang="en-US" altLang="ja-JP" sz="1200" kern="1200" dirty="0" err="1" smtClean="0">
                <a:solidFill>
                  <a:schemeClr val="tx1"/>
                </a:solidFill>
                <a:effectLst/>
                <a:latin typeface="+mn-lt"/>
                <a:ea typeface="+mn-ea"/>
                <a:cs typeface="+mn-cs"/>
              </a:rPr>
              <a:t>kita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「みて　かんがえましょう」</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a:t>
            </a:r>
            <a:r>
              <a:rPr kumimoji="1" lang="ja-JP" altLang="en-US"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sedang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perorangan</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hal-hal</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berkaitan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redaksi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pasangan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Wakil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melaporkan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a:t>
            </a:r>
          </a:p>
          <a:p>
            <a:pPr lvl="0"/>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Guru</a:t>
            </a:r>
            <a:r>
              <a:rPr kumimoji="1" lang="ja-JP" altLang="en-US"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Dua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foto</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bersama</a:t>
            </a:r>
            <a:r>
              <a:rPr kumimoji="1" lang="en-US" altLang="ja-JP" sz="1200" kern="1200" baseline="0" dirty="0" smtClean="0">
                <a:solidFill>
                  <a:schemeClr val="tx1"/>
                </a:solidFill>
                <a:effectLst/>
                <a:latin typeface="+mn-lt"/>
                <a:ea typeface="+mn-ea"/>
                <a:cs typeface="+mn-cs"/>
              </a:rPr>
              <a:t> yang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adalah</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foto</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siswi</a:t>
            </a:r>
            <a:r>
              <a:rPr kumimoji="1" lang="en-US" altLang="ja-JP" sz="1200" kern="1200" baseline="0" dirty="0" smtClean="0">
                <a:solidFill>
                  <a:schemeClr val="tx1"/>
                </a:solidFill>
                <a:effectLst/>
                <a:latin typeface="+mn-lt"/>
                <a:ea typeface="+mn-ea"/>
                <a:cs typeface="+mn-cs"/>
              </a:rPr>
              <a:t> SMA yang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di </a:t>
            </a:r>
            <a:r>
              <a:rPr kumimoji="1" lang="en-US" altLang="ja-JP" sz="1200" kern="1200" baseline="0" dirty="0" err="1" smtClean="0">
                <a:solidFill>
                  <a:schemeClr val="tx1"/>
                </a:solidFill>
                <a:effectLst/>
                <a:latin typeface="+mn-lt"/>
                <a:ea typeface="+mn-ea"/>
                <a:cs typeface="+mn-cs"/>
              </a:rPr>
              <a:t>kanan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atas</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Dalam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foto</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tersebut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siswi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itu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ada</a:t>
            </a:r>
            <a:r>
              <a:rPr kumimoji="1" lang="en-US" altLang="ja-JP" sz="1200" kern="1200" baseline="0" dirty="0" smtClean="0">
                <a:solidFill>
                  <a:schemeClr val="tx1"/>
                </a:solidFill>
                <a:effectLst/>
                <a:latin typeface="+mn-lt"/>
                <a:ea typeface="+mn-ea"/>
                <a:cs typeface="+mn-cs"/>
              </a:rPr>
              <a:t> di mana?  </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写真の出典　全て：</a:t>
            </a:r>
            <a:r>
              <a:rPr kumimoji="1" lang="en-US" altLang="ja-JP" sz="1200" kern="1200" dirty="0" err="1" smtClean="0">
                <a:solidFill>
                  <a:schemeClr val="tx1"/>
                </a:solidFill>
                <a:effectLst/>
                <a:latin typeface="+mn-lt"/>
                <a:ea typeface="+mn-ea"/>
                <a:cs typeface="+mn-cs"/>
              </a:rPr>
              <a:t>koleksi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pribadi</a:t>
            </a:r>
            <a:r>
              <a:rPr kumimoji="1" lang="ja-JP" altLang="en-US" sz="1200" kern="1200" dirty="0" smtClean="0">
                <a:solidFill>
                  <a:schemeClr val="tx1"/>
                </a:solidFill>
                <a:effectLst/>
                <a:latin typeface="+mn-lt"/>
                <a:ea typeface="+mn-ea"/>
                <a:cs typeface="+mn-cs"/>
              </a:rPr>
              <a:t>（関東国際高校　生徒提供）</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みてかんがえましょう</a:t>
            </a: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&lt;</a:t>
            </a:r>
            <a:r>
              <a:rPr kumimoji="1" lang="ja-JP" altLang="ja-JP" sz="1200" kern="1200" dirty="0" smtClean="0">
                <a:solidFill>
                  <a:schemeClr val="tx1"/>
                </a:solidFill>
                <a:effectLst/>
                <a:latin typeface="+mn-lt"/>
                <a:ea typeface="+mn-ea"/>
                <a:cs typeface="+mn-cs"/>
              </a:rPr>
              <a:t>これは、日本の女子高校生と彼女の大切な人たちです。一緒に写っている人はどのような関係だと思いますか。また、どんな人だと思いますか。</a:t>
            </a:r>
          </a:p>
          <a:p>
            <a:r>
              <a:rPr kumimoji="1" lang="ja-JP" altLang="ja-JP" sz="1200" kern="1200" dirty="0" smtClean="0">
                <a:solidFill>
                  <a:schemeClr val="tx1"/>
                </a:solidFill>
                <a:effectLst/>
                <a:latin typeface="+mn-lt"/>
                <a:ea typeface="+mn-ea"/>
                <a:cs typeface="+mn-cs"/>
              </a:rPr>
              <a:t>　みなさんの大切な人はだれですか。みなさんの家族はどんな人ですか。グループで話しましょう。</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「みて　かんがえましょう」に書かれている問いかけを一人の生徒に音読させる。 </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どんな場面か写真を観察する。 </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写真からわかることをグループで話し合う。</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グループの代表が結果を発表する。</a:t>
            </a:r>
            <a:endParaRPr kumimoji="1" lang="en-US" altLang="ja-JP" sz="1200" kern="1200" dirty="0" smtClean="0">
              <a:solidFill>
                <a:schemeClr val="tx1"/>
              </a:solidFill>
              <a:effectLst/>
              <a:latin typeface="+mn-lt"/>
              <a:ea typeface="+mn-ea"/>
              <a:cs typeface="+mn-cs"/>
            </a:endParaRPr>
          </a:p>
          <a:p>
            <a:pPr lvl="0"/>
            <a:endParaRPr kumimoji="1" lang="en-US" altLang="ja-JP"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枚の写真は右上の女子高校生の写真です。彼女がどこにいるか確認してください。</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a:t>
            </a:fld>
            <a:endParaRPr kumimoji="1" lang="ja-JP" altLang="en-US"/>
          </a:p>
        </p:txBody>
      </p:sp>
    </p:spTree>
    <p:extLst>
      <p:ext uri="{BB962C8B-B14F-4D97-AF65-F5344CB8AC3E}">
        <p14:creationId xmlns:p14="http://schemas.microsoft.com/office/powerpoint/2010/main" val="256225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baseline="0" dirty="0" smtClean="0"/>
          </a:p>
          <a:p>
            <a:r>
              <a:rPr kumimoji="1" lang="en-US" altLang="ja-JP" baseline="0" dirty="0" err="1" smtClean="0"/>
              <a:t>Fungsi</a:t>
            </a:r>
            <a:r>
              <a:rPr kumimoji="1" lang="ja-JP" altLang="en-US" baseline="0" dirty="0" smtClean="0"/>
              <a:t>：</a:t>
            </a:r>
            <a:r>
              <a:rPr kumimoji="1" lang="en-US" altLang="ja-JP" baseline="0" dirty="0" smtClean="0"/>
              <a:t>(4) </a:t>
            </a:r>
            <a:r>
              <a:rPr kumimoji="1" lang="en-US" altLang="ja-JP" baseline="0" dirty="0" err="1" smtClean="0"/>
              <a:t>Menyatakan</a:t>
            </a:r>
            <a:r>
              <a:rPr kumimoji="1" lang="en-US" altLang="ja-JP" baseline="0" dirty="0" smtClean="0"/>
              <a:t> </a:t>
            </a:r>
            <a:r>
              <a:rPr kumimoji="1" lang="en-US" altLang="ja-JP" baseline="0" dirty="0" err="1" smtClean="0"/>
              <a:t>hal</a:t>
            </a:r>
            <a:r>
              <a:rPr kumimoji="1" lang="en-US" altLang="ja-JP" baseline="0" dirty="0" smtClean="0"/>
              <a:t> </a:t>
            </a:r>
            <a:r>
              <a:rPr kumimoji="1" lang="en-US" altLang="ja-JP" baseline="0" dirty="0" err="1" smtClean="0"/>
              <a:t>atau</a:t>
            </a:r>
            <a:r>
              <a:rPr kumimoji="1" lang="en-US" altLang="ja-JP" baseline="0" dirty="0" smtClean="0"/>
              <a:t> </a:t>
            </a:r>
            <a:r>
              <a:rPr kumimoji="1" lang="en-US" altLang="ja-JP" baseline="0" dirty="0" err="1" smtClean="0"/>
              <a:t>barang</a:t>
            </a:r>
            <a:r>
              <a:rPr kumimoji="1" lang="en-US" altLang="ja-JP" baseline="0" dirty="0" smtClean="0"/>
              <a:t> yang </a:t>
            </a:r>
            <a:r>
              <a:rPr kumimoji="1" lang="en-US" altLang="ja-JP" baseline="0" dirty="0" err="1" smtClean="0"/>
              <a:t>disukai</a:t>
            </a:r>
            <a:r>
              <a:rPr kumimoji="1" lang="en-US" altLang="ja-JP" baseline="0" dirty="0" smtClean="0"/>
              <a:t>.</a:t>
            </a: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p>
          <a:p>
            <a:endParaRPr kumimoji="1" lang="en-US" altLang="ja-JP"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ja-JP" sz="1200" kern="1200" dirty="0" smtClean="0">
                <a:solidFill>
                  <a:schemeClr val="tx1"/>
                </a:solidFill>
                <a:effectLst/>
                <a:latin typeface="+mn-lt"/>
                <a:ea typeface="+mn-ea"/>
                <a:cs typeface="+mn-cs"/>
              </a:rPr>
              <a:t>文型の機能や意味を生徒に考え、発表させる。教師は、修正やまとめをする。教師は説明しない。教師の説明を書いたり覚えたりするのではない。</a:t>
            </a:r>
            <a:endParaRPr kumimoji="1" lang="en-US" altLang="ja-JP" sz="1200" kern="1200" dirty="0" smtClean="0">
              <a:solidFill>
                <a:schemeClr val="tx1"/>
              </a:solidFill>
              <a:effectLst/>
              <a:latin typeface="+mn-lt"/>
              <a:ea typeface="+mn-ea"/>
              <a:cs typeface="+mn-cs"/>
            </a:endParaRPr>
          </a:p>
          <a:p>
            <a:endParaRPr kumimoji="1" lang="en-US" altLang="ja-JP" dirty="0" smtClean="0"/>
          </a:p>
          <a:p>
            <a:r>
              <a:rPr kumimoji="1" lang="ja-JP" altLang="en-US" dirty="0" smtClean="0"/>
              <a:t>機能：（４）人の好きなことや好きな物を言う</a:t>
            </a:r>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20</a:t>
            </a:fld>
            <a:endParaRPr kumimoji="1" lang="ja-JP" altLang="en-US"/>
          </a:p>
        </p:txBody>
      </p:sp>
    </p:spTree>
    <p:extLst>
      <p:ext uri="{BB962C8B-B14F-4D97-AF65-F5344CB8AC3E}">
        <p14:creationId xmlns:p14="http://schemas.microsoft.com/office/powerpoint/2010/main" val="259024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21</a:t>
            </a:fld>
            <a:endParaRPr kumimoji="1" lang="ja-JP" altLang="en-US"/>
          </a:p>
        </p:txBody>
      </p:sp>
    </p:spTree>
    <p:extLst>
      <p:ext uri="{BB962C8B-B14F-4D97-AF65-F5344CB8AC3E}">
        <p14:creationId xmlns:p14="http://schemas.microsoft.com/office/powerpoint/2010/main" val="2485126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写真の出典　左：</a:t>
            </a:r>
            <a:r>
              <a:rPr kumimoji="1" lang="en-US" altLang="ja-JP" sz="1200" kern="1200" dirty="0" err="1" smtClean="0">
                <a:solidFill>
                  <a:schemeClr val="tx1"/>
                </a:solidFill>
                <a:effectLst/>
                <a:latin typeface="+mn-lt"/>
                <a:ea typeface="+mn-ea"/>
                <a:cs typeface="+mn-cs"/>
              </a:rPr>
              <a:t>Koleksi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prib</a:t>
            </a:r>
            <a:r>
              <a:rPr kumimoji="1" lang="en-US" altLang="ja-JP" sz="1200" kern="1200" baseline="0" dirty="0" err="1" smtClean="0">
                <a:solidFill>
                  <a:schemeClr val="tx1"/>
                </a:solidFill>
                <a:effectLst/>
                <a:latin typeface="+mn-lt"/>
                <a:ea typeface="+mn-ea"/>
                <a:cs typeface="+mn-cs"/>
              </a:rPr>
              <a:t>adi</a:t>
            </a:r>
            <a:r>
              <a:rPr kumimoji="1" lang="en-US" altLang="ja-JP" sz="1200" kern="1200" baseline="0" dirty="0" smtClean="0">
                <a:solidFill>
                  <a:schemeClr val="tx1"/>
                </a:solidFill>
                <a:effectLst/>
                <a:latin typeface="+mn-lt"/>
                <a:ea typeface="+mn-ea"/>
                <a:cs typeface="+mn-cs"/>
              </a:rPr>
              <a:t> (</a:t>
            </a:r>
            <a:r>
              <a:rPr kumimoji="1" lang="ja-JP" altLang="en-US" sz="1200" kern="1200" baseline="0" dirty="0" smtClean="0">
                <a:solidFill>
                  <a:schemeClr val="tx1"/>
                </a:solidFill>
                <a:effectLst/>
                <a:latin typeface="+mn-lt"/>
                <a:ea typeface="+mn-ea"/>
                <a:cs typeface="+mn-cs"/>
              </a:rPr>
              <a:t>三本専門家提供）　右：</a:t>
            </a:r>
            <a:r>
              <a:rPr kumimoji="1" lang="en-US" altLang="ja-JP" sz="1200" kern="1200" dirty="0" err="1" smtClean="0">
                <a:solidFill>
                  <a:schemeClr val="tx1"/>
                </a:solidFill>
                <a:effectLst/>
                <a:latin typeface="+mn-lt"/>
                <a:ea typeface="+mn-ea"/>
                <a:cs typeface="+mn-cs"/>
              </a:rPr>
              <a:t>Koleksi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prib</a:t>
            </a:r>
            <a:r>
              <a:rPr kumimoji="1" lang="en-US" altLang="ja-JP" sz="1200" kern="1200" baseline="0" dirty="0" err="1" smtClean="0">
                <a:solidFill>
                  <a:schemeClr val="tx1"/>
                </a:solidFill>
                <a:effectLst/>
                <a:latin typeface="+mn-lt"/>
                <a:ea typeface="+mn-ea"/>
                <a:cs typeface="+mn-cs"/>
              </a:rPr>
              <a:t>adi</a:t>
            </a:r>
            <a:r>
              <a:rPr kumimoji="1" lang="en-US" altLang="ja-JP" sz="1200" kern="1200" baseline="0" dirty="0" smtClean="0">
                <a:solidFill>
                  <a:schemeClr val="tx1"/>
                </a:solidFill>
                <a:effectLst/>
                <a:latin typeface="+mn-lt"/>
                <a:ea typeface="+mn-ea"/>
                <a:cs typeface="+mn-cs"/>
              </a:rPr>
              <a:t> (</a:t>
            </a:r>
            <a:r>
              <a:rPr kumimoji="1" lang="ja-JP" altLang="en-US" sz="1200" kern="1200" baseline="0" dirty="0" smtClean="0">
                <a:solidFill>
                  <a:schemeClr val="tx1"/>
                </a:solidFill>
                <a:effectLst/>
                <a:latin typeface="+mn-lt"/>
                <a:ea typeface="+mn-ea"/>
                <a:cs typeface="+mn-cs"/>
              </a:rPr>
              <a:t>八田上級専門家提供）　</a:t>
            </a:r>
            <a:endParaRPr kumimoji="1" lang="en-US" altLang="ja-JP" sz="1200" kern="1200" baseline="0" dirty="0" smtClean="0">
              <a:solidFill>
                <a:schemeClr val="tx1"/>
              </a:solidFill>
              <a:effectLst/>
              <a:latin typeface="+mn-lt"/>
              <a:ea typeface="+mn-ea"/>
              <a:cs typeface="+mn-cs"/>
            </a:endParaRPr>
          </a:p>
          <a:p>
            <a:endParaRPr kumimoji="1" lang="en-US" altLang="ja-JP"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kelompoknya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pemikiran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dipresentasikan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bebricara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seimbang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みなさんは何人家族ですか。家族構成はどうですか。二枚の写真はある日本の高校生の家族写真です。写真を見ながら、「家族の人数」「構成」などを自分や友達の家族と比べましょう。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問いかけの文を読む（生徒の一人に音読させる）。写真を見る、質問の答えを考える、他の生徒と話し合う。</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クラスで結果を共有する。</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22</a:t>
            </a:fld>
            <a:endParaRPr kumimoji="1" lang="ja-JP" altLang="en-US"/>
          </a:p>
        </p:txBody>
      </p:sp>
    </p:spTree>
    <p:extLst>
      <p:ext uri="{BB962C8B-B14F-4D97-AF65-F5344CB8AC3E}">
        <p14:creationId xmlns:p14="http://schemas.microsoft.com/office/powerpoint/2010/main" val="376188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rgbClr val="FF0000"/>
                </a:solidFill>
                <a:effectLst/>
                <a:latin typeface="+mn-lt"/>
                <a:ea typeface="+mn-ea"/>
                <a:cs typeface="+mn-cs"/>
              </a:rPr>
              <a:t>◆進め方のポイント</a:t>
            </a:r>
          </a:p>
          <a:p>
            <a:r>
              <a:rPr kumimoji="1" lang="ja-JP" altLang="ja-JP" sz="1200" kern="1200" dirty="0" smtClean="0">
                <a:solidFill>
                  <a:srgbClr val="FF0000"/>
                </a:solidFill>
                <a:effectLst/>
                <a:latin typeface="+mn-lt"/>
                <a:ea typeface="+mn-ea"/>
                <a:cs typeface="+mn-cs"/>
              </a:rPr>
              <a:t>問２→</a:t>
            </a:r>
          </a:p>
          <a:p>
            <a:r>
              <a:rPr kumimoji="1" lang="ja-JP" altLang="ja-JP" sz="1200" kern="1200" dirty="0" smtClean="0">
                <a:solidFill>
                  <a:srgbClr val="FF0000"/>
                </a:solidFill>
                <a:effectLst/>
                <a:latin typeface="+mn-lt"/>
                <a:ea typeface="+mn-ea"/>
                <a:cs typeface="+mn-cs"/>
              </a:rPr>
              <a:t>ここでは、この数字が表す状況を様々な点から考えて推測することが大切です。答えは一つではありません。できるだけたくさんの状況を推測してみましょう。</a:t>
            </a:r>
          </a:p>
          <a:p>
            <a:r>
              <a:rPr kumimoji="1" lang="ja-JP" altLang="ja-JP" sz="1200" kern="1200" dirty="0" smtClean="0">
                <a:solidFill>
                  <a:srgbClr val="FF0000"/>
                </a:solidFill>
                <a:effectLst/>
                <a:latin typeface="+mn-lt"/>
                <a:ea typeface="+mn-ea"/>
                <a:cs typeface="+mn-cs"/>
              </a:rPr>
              <a:t>例</a:t>
            </a:r>
          </a:p>
          <a:p>
            <a:r>
              <a:rPr kumimoji="1" lang="ja-JP" altLang="ja-JP" sz="1200" kern="1200" dirty="0" smtClean="0">
                <a:solidFill>
                  <a:srgbClr val="FF0000"/>
                </a:solidFill>
                <a:effectLst/>
                <a:latin typeface="+mn-lt"/>
                <a:ea typeface="+mn-ea"/>
                <a:cs typeface="+mn-cs"/>
              </a:rPr>
              <a:t>●日本世帯数が</a:t>
            </a:r>
            <a:r>
              <a:rPr kumimoji="1" lang="en-US" altLang="ja-JP" sz="1200" kern="1200" dirty="0" smtClean="0">
                <a:solidFill>
                  <a:srgbClr val="FF0000"/>
                </a:solidFill>
                <a:effectLst/>
                <a:latin typeface="+mn-lt"/>
                <a:ea typeface="+mn-ea"/>
                <a:cs typeface="+mn-cs"/>
              </a:rPr>
              <a:t>2.4</a:t>
            </a:r>
            <a:r>
              <a:rPr kumimoji="1" lang="ja-JP" altLang="ja-JP" sz="1200" kern="1200" dirty="0" smtClean="0">
                <a:solidFill>
                  <a:srgbClr val="FF0000"/>
                </a:solidFill>
                <a:effectLst/>
                <a:latin typeface="+mn-lt"/>
                <a:ea typeface="+mn-ea"/>
                <a:cs typeface="+mn-cs"/>
              </a:rPr>
              <a:t>人</a:t>
            </a:r>
          </a:p>
          <a:p>
            <a:r>
              <a:rPr kumimoji="1" lang="ja-JP" altLang="ja-JP" sz="1200" kern="1200" dirty="0" smtClean="0">
                <a:solidFill>
                  <a:srgbClr val="FF0000"/>
                </a:solidFill>
                <a:effectLst/>
                <a:latin typeface="+mn-lt"/>
                <a:ea typeface="+mn-ea"/>
                <a:cs typeface="+mn-cs"/>
              </a:rPr>
              <a:t>→【推測の例】</a:t>
            </a:r>
          </a:p>
          <a:p>
            <a:r>
              <a:rPr kumimoji="1" lang="ja-JP" altLang="ja-JP" sz="1200" kern="1200" dirty="0" smtClean="0">
                <a:solidFill>
                  <a:srgbClr val="FF0000"/>
                </a:solidFill>
                <a:effectLst/>
                <a:latin typeface="+mn-lt"/>
                <a:ea typeface="+mn-ea"/>
                <a:cs typeface="+mn-cs"/>
              </a:rPr>
              <a:t>・夫婦と子供</a:t>
            </a:r>
            <a:r>
              <a:rPr kumimoji="1" lang="en-US" altLang="ja-JP" sz="1200" kern="1200" dirty="0" smtClean="0">
                <a:solidFill>
                  <a:srgbClr val="FF0000"/>
                </a:solidFill>
                <a:effectLst/>
                <a:latin typeface="+mn-lt"/>
                <a:ea typeface="+mn-ea"/>
                <a:cs typeface="+mn-cs"/>
              </a:rPr>
              <a:t>1</a:t>
            </a:r>
            <a:r>
              <a:rPr kumimoji="1" lang="ja-JP" altLang="ja-JP" sz="1200" kern="1200" dirty="0" smtClean="0">
                <a:solidFill>
                  <a:srgbClr val="FF0000"/>
                </a:solidFill>
                <a:effectLst/>
                <a:latin typeface="+mn-lt"/>
                <a:ea typeface="+mn-ea"/>
                <a:cs typeface="+mn-cs"/>
              </a:rPr>
              <a:t>人、夫婦だけが多い。</a:t>
            </a:r>
          </a:p>
          <a:p>
            <a:r>
              <a:rPr kumimoji="1" lang="ja-JP" altLang="ja-JP" sz="1200" kern="1200" dirty="0" smtClean="0">
                <a:solidFill>
                  <a:srgbClr val="FF0000"/>
                </a:solidFill>
                <a:effectLst/>
                <a:latin typeface="+mn-lt"/>
                <a:ea typeface="+mn-ea"/>
                <a:cs typeface="+mn-cs"/>
              </a:rPr>
              <a:t>・一人暮らしの人も多い。</a:t>
            </a:r>
          </a:p>
          <a:p>
            <a:r>
              <a:rPr kumimoji="1" lang="ja-JP" altLang="ja-JP" sz="1200" kern="1200" dirty="0" smtClean="0">
                <a:solidFill>
                  <a:srgbClr val="FF0000"/>
                </a:solidFill>
                <a:effectLst/>
                <a:latin typeface="+mn-lt"/>
                <a:ea typeface="+mn-ea"/>
                <a:cs typeface="+mn-cs"/>
              </a:rPr>
              <a:t>・日本は高齢社会なので、高齢者の一人暮らしも多い。</a:t>
            </a:r>
          </a:p>
          <a:p>
            <a:r>
              <a:rPr kumimoji="1" lang="ja-JP" altLang="ja-JP" sz="1200" kern="1200" dirty="0" smtClean="0">
                <a:solidFill>
                  <a:srgbClr val="FF0000"/>
                </a:solidFill>
                <a:effectLst/>
                <a:latin typeface="+mn-lt"/>
                <a:ea typeface="+mn-ea"/>
                <a:cs typeface="+mn-cs"/>
              </a:rPr>
              <a:t>・全国の平均なので、世帯数が少ない家庭と多い家庭があるかもしれない。</a:t>
            </a:r>
          </a:p>
          <a:p>
            <a:r>
              <a:rPr kumimoji="1" lang="ja-JP" altLang="ja-JP" sz="1200" kern="1200" dirty="0" smtClean="0">
                <a:solidFill>
                  <a:srgbClr val="FF0000"/>
                </a:solidFill>
                <a:effectLst/>
                <a:latin typeface="+mn-lt"/>
                <a:ea typeface="+mn-ea"/>
                <a:cs typeface="+mn-cs"/>
              </a:rPr>
              <a:t>●インドネシア世帯数が</a:t>
            </a:r>
            <a:r>
              <a:rPr kumimoji="1" lang="en-US" altLang="ja-JP" sz="1200" kern="1200" dirty="0" smtClean="0">
                <a:solidFill>
                  <a:srgbClr val="FF0000"/>
                </a:solidFill>
                <a:effectLst/>
                <a:latin typeface="+mn-lt"/>
                <a:ea typeface="+mn-ea"/>
                <a:cs typeface="+mn-cs"/>
              </a:rPr>
              <a:t>4.5</a:t>
            </a:r>
            <a:r>
              <a:rPr kumimoji="1" lang="ja-JP" altLang="ja-JP" sz="1200" kern="1200" dirty="0" smtClean="0">
                <a:solidFill>
                  <a:srgbClr val="FF0000"/>
                </a:solidFill>
                <a:effectLst/>
                <a:latin typeface="+mn-lt"/>
                <a:ea typeface="+mn-ea"/>
                <a:cs typeface="+mn-cs"/>
              </a:rPr>
              <a:t>人</a:t>
            </a:r>
          </a:p>
          <a:p>
            <a:r>
              <a:rPr kumimoji="1" lang="ja-JP" altLang="ja-JP" sz="1200" kern="1200" dirty="0" smtClean="0">
                <a:solidFill>
                  <a:srgbClr val="FF0000"/>
                </a:solidFill>
                <a:effectLst/>
                <a:latin typeface="+mn-lt"/>
                <a:ea typeface="+mn-ea"/>
                <a:cs typeface="+mn-cs"/>
              </a:rPr>
              <a:t>・一家族あたりの子供の数が多い。</a:t>
            </a:r>
          </a:p>
          <a:p>
            <a:r>
              <a:rPr kumimoji="1" lang="ja-JP" altLang="ja-JP" sz="1200" kern="1200" dirty="0" smtClean="0">
                <a:solidFill>
                  <a:srgbClr val="FF0000"/>
                </a:solidFill>
                <a:effectLst/>
                <a:latin typeface="+mn-lt"/>
                <a:ea typeface="+mn-ea"/>
                <a:cs typeface="+mn-cs"/>
              </a:rPr>
              <a:t>・父母子供＋その他の家族という構成の家庭</a:t>
            </a:r>
            <a:r>
              <a:rPr kumimoji="1" lang="ja-JP" altLang="ja-JP" sz="1200" kern="1200" dirty="0" smtClean="0">
                <a:solidFill>
                  <a:schemeClr val="tx1"/>
                </a:solidFill>
                <a:effectLst/>
                <a:latin typeface="+mn-lt"/>
                <a:ea typeface="+mn-ea"/>
                <a:cs typeface="+mn-cs"/>
              </a:rPr>
              <a:t>が多い。</a:t>
            </a:r>
          </a:p>
          <a:p>
            <a:r>
              <a:rPr kumimoji="1" lang="ja-JP" altLang="ja-JP" sz="1200" kern="1200" dirty="0" smtClean="0">
                <a:solidFill>
                  <a:schemeClr val="tx1"/>
                </a:solidFill>
                <a:effectLst/>
                <a:latin typeface="+mn-lt"/>
                <a:ea typeface="+mn-ea"/>
                <a:cs typeface="+mn-cs"/>
              </a:rPr>
              <a:t>・家族の数がもっと多い地域もあるので、家族数が少ない地域もあるかもしれない。</a:t>
            </a:r>
          </a:p>
          <a:p>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問３</a:t>
            </a:r>
          </a:p>
          <a:p>
            <a:r>
              <a:rPr kumimoji="1" lang="ja-JP" altLang="ja-JP" sz="1200" kern="1200" dirty="0" smtClean="0">
                <a:solidFill>
                  <a:schemeClr val="tx1"/>
                </a:solidFill>
                <a:effectLst/>
                <a:latin typeface="+mn-lt"/>
                <a:ea typeface="+mn-ea"/>
                <a:cs typeface="+mn-cs"/>
              </a:rPr>
              <a:t>→家族が少ないと誰が一緒にすんでいないとだれがいなくなるかなどを考えながら、自分の生活を比較して見てください。</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日本語訳</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この表は日本とインドネシアの一世帯当たりの平均人数を表しています。日本はどんな家族構成の人が多いと思いますか。この結果から考えられることを、たくさん話</a:t>
            </a:r>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しましょう。</a:t>
            </a:r>
            <a:r>
              <a:rPr kumimoji="1" lang="en-US" altLang="ja-JP" sz="1200" kern="1200" dirty="0" smtClean="0">
                <a:solidFill>
                  <a:schemeClr val="tx1"/>
                </a:solidFill>
                <a:effectLst/>
                <a:latin typeface="+mn-lt"/>
                <a:ea typeface="+mn-ea"/>
                <a:cs typeface="+mn-cs"/>
              </a:rPr>
              <a:t>〉</a:t>
            </a:r>
          </a:p>
          <a:p>
            <a:r>
              <a:rPr kumimoji="1" lang="en-US" altLang="ja-JP" dirty="0" smtClean="0"/>
              <a:t>〈</a:t>
            </a: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家族の人数が少ないと、生活はどうなると思いますか。どんなことが違うと思いますか。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dirty="0" smtClean="0"/>
              <a:t>〈</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家族の人数や家族構成についてどんなことを考えましたか。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◆進め方のポイント</a:t>
            </a:r>
          </a:p>
          <a:p>
            <a:r>
              <a:rPr kumimoji="1" lang="ja-JP" altLang="ja-JP" sz="1200" kern="1200" dirty="0" smtClean="0">
                <a:solidFill>
                  <a:schemeClr val="tx1"/>
                </a:solidFill>
                <a:effectLst/>
                <a:latin typeface="+mn-lt"/>
                <a:ea typeface="+mn-ea"/>
                <a:cs typeface="+mn-cs"/>
              </a:rPr>
              <a:t>問２→</a:t>
            </a:r>
          </a:p>
          <a:p>
            <a:r>
              <a:rPr kumimoji="1" lang="ja-JP" altLang="ja-JP" sz="1200" kern="1200" dirty="0" smtClean="0">
                <a:solidFill>
                  <a:schemeClr val="tx1"/>
                </a:solidFill>
                <a:effectLst/>
                <a:latin typeface="+mn-lt"/>
                <a:ea typeface="+mn-ea"/>
                <a:cs typeface="+mn-cs"/>
              </a:rPr>
              <a:t>ここでは、この数字が表す状況を様々な点から考えて推測することが大切です。答えは一つではありません。できるだけたくさんの状況を推測してみましょう。</a:t>
            </a:r>
          </a:p>
          <a:p>
            <a:r>
              <a:rPr kumimoji="1" lang="ja-JP" altLang="ja-JP" sz="1200" kern="1200" dirty="0" smtClean="0">
                <a:solidFill>
                  <a:schemeClr val="tx1"/>
                </a:solidFill>
                <a:effectLst/>
                <a:latin typeface="+mn-lt"/>
                <a:ea typeface="+mn-ea"/>
                <a:cs typeface="+mn-cs"/>
              </a:rPr>
              <a:t>例</a:t>
            </a:r>
          </a:p>
          <a:p>
            <a:r>
              <a:rPr kumimoji="1" lang="ja-JP" altLang="ja-JP" sz="1200" kern="1200" dirty="0" smtClean="0">
                <a:solidFill>
                  <a:schemeClr val="tx1"/>
                </a:solidFill>
                <a:effectLst/>
                <a:latin typeface="+mn-lt"/>
                <a:ea typeface="+mn-ea"/>
                <a:cs typeface="+mn-cs"/>
              </a:rPr>
              <a:t>●日本世帯数が</a:t>
            </a:r>
            <a:r>
              <a:rPr kumimoji="1" lang="en-US" altLang="ja-JP" sz="1200" kern="1200" dirty="0" smtClean="0">
                <a:solidFill>
                  <a:schemeClr val="tx1"/>
                </a:solidFill>
                <a:effectLst/>
                <a:latin typeface="+mn-lt"/>
                <a:ea typeface="+mn-ea"/>
                <a:cs typeface="+mn-cs"/>
              </a:rPr>
              <a:t>2.4</a:t>
            </a:r>
            <a:r>
              <a:rPr kumimoji="1" lang="ja-JP" altLang="ja-JP" sz="1200" kern="1200" dirty="0" smtClean="0">
                <a:solidFill>
                  <a:schemeClr val="tx1"/>
                </a:solidFill>
                <a:effectLst/>
                <a:latin typeface="+mn-lt"/>
                <a:ea typeface="+mn-ea"/>
                <a:cs typeface="+mn-cs"/>
              </a:rPr>
              <a:t>人</a:t>
            </a:r>
          </a:p>
          <a:p>
            <a:r>
              <a:rPr kumimoji="1" lang="ja-JP" altLang="ja-JP" sz="1200" kern="1200" dirty="0" smtClean="0">
                <a:solidFill>
                  <a:schemeClr val="tx1"/>
                </a:solidFill>
                <a:effectLst/>
                <a:latin typeface="+mn-lt"/>
                <a:ea typeface="+mn-ea"/>
                <a:cs typeface="+mn-cs"/>
              </a:rPr>
              <a:t>→【推測の例】</a:t>
            </a:r>
          </a:p>
          <a:p>
            <a:r>
              <a:rPr kumimoji="1" lang="ja-JP" altLang="ja-JP" sz="1200" kern="1200" dirty="0" smtClean="0">
                <a:solidFill>
                  <a:schemeClr val="tx1"/>
                </a:solidFill>
                <a:effectLst/>
                <a:latin typeface="+mn-lt"/>
                <a:ea typeface="+mn-ea"/>
                <a:cs typeface="+mn-cs"/>
              </a:rPr>
              <a:t>・夫婦と子供</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人、夫婦だけが多い。</a:t>
            </a:r>
          </a:p>
          <a:p>
            <a:r>
              <a:rPr kumimoji="1" lang="ja-JP" altLang="ja-JP" sz="1200" kern="1200" dirty="0" smtClean="0">
                <a:solidFill>
                  <a:schemeClr val="tx1"/>
                </a:solidFill>
                <a:effectLst/>
                <a:latin typeface="+mn-lt"/>
                <a:ea typeface="+mn-ea"/>
                <a:cs typeface="+mn-cs"/>
              </a:rPr>
              <a:t>・一人暮らしの人も多い。</a:t>
            </a:r>
          </a:p>
          <a:p>
            <a:r>
              <a:rPr kumimoji="1" lang="ja-JP" altLang="ja-JP" sz="1200" kern="1200" dirty="0" smtClean="0">
                <a:solidFill>
                  <a:schemeClr val="tx1"/>
                </a:solidFill>
                <a:effectLst/>
                <a:latin typeface="+mn-lt"/>
                <a:ea typeface="+mn-ea"/>
                <a:cs typeface="+mn-cs"/>
              </a:rPr>
              <a:t>・日本は高齢社会なので、高齢者の一人暮らしも多い。</a:t>
            </a:r>
          </a:p>
          <a:p>
            <a:r>
              <a:rPr kumimoji="1" lang="ja-JP" altLang="ja-JP" sz="1200" kern="1200" dirty="0" smtClean="0">
                <a:solidFill>
                  <a:schemeClr val="tx1"/>
                </a:solidFill>
                <a:effectLst/>
                <a:latin typeface="+mn-lt"/>
                <a:ea typeface="+mn-ea"/>
                <a:cs typeface="+mn-cs"/>
              </a:rPr>
              <a:t>・全国の平均なので、世帯数が少ない家庭と多い家庭があるかもしれない。</a:t>
            </a:r>
          </a:p>
          <a:p>
            <a:r>
              <a:rPr kumimoji="1" lang="ja-JP" altLang="ja-JP" sz="1200" kern="1200" dirty="0" smtClean="0">
                <a:solidFill>
                  <a:schemeClr val="tx1"/>
                </a:solidFill>
                <a:effectLst/>
                <a:latin typeface="+mn-lt"/>
                <a:ea typeface="+mn-ea"/>
                <a:cs typeface="+mn-cs"/>
              </a:rPr>
              <a:t>●インドネシア世帯数が</a:t>
            </a:r>
            <a:r>
              <a:rPr kumimoji="1" lang="en-US" altLang="ja-JP" sz="1200" kern="1200" dirty="0" smtClean="0">
                <a:solidFill>
                  <a:schemeClr val="tx1"/>
                </a:solidFill>
                <a:effectLst/>
                <a:latin typeface="+mn-lt"/>
                <a:ea typeface="+mn-ea"/>
                <a:cs typeface="+mn-cs"/>
              </a:rPr>
              <a:t>4.5</a:t>
            </a:r>
            <a:r>
              <a:rPr kumimoji="1" lang="ja-JP" altLang="ja-JP" sz="1200" kern="1200" dirty="0" smtClean="0">
                <a:solidFill>
                  <a:schemeClr val="tx1"/>
                </a:solidFill>
                <a:effectLst/>
                <a:latin typeface="+mn-lt"/>
                <a:ea typeface="+mn-ea"/>
                <a:cs typeface="+mn-cs"/>
              </a:rPr>
              <a:t>人</a:t>
            </a:r>
          </a:p>
          <a:p>
            <a:r>
              <a:rPr kumimoji="1" lang="ja-JP" altLang="ja-JP" sz="1200" kern="1200" dirty="0" smtClean="0">
                <a:solidFill>
                  <a:schemeClr val="tx1"/>
                </a:solidFill>
                <a:effectLst/>
                <a:latin typeface="+mn-lt"/>
                <a:ea typeface="+mn-ea"/>
                <a:cs typeface="+mn-cs"/>
              </a:rPr>
              <a:t>・一家族あたりの子供の数が多い。</a:t>
            </a:r>
          </a:p>
          <a:p>
            <a:r>
              <a:rPr kumimoji="1" lang="ja-JP" altLang="ja-JP" sz="1200" kern="1200" dirty="0" smtClean="0">
                <a:solidFill>
                  <a:schemeClr val="tx1"/>
                </a:solidFill>
                <a:effectLst/>
                <a:latin typeface="+mn-lt"/>
                <a:ea typeface="+mn-ea"/>
                <a:cs typeface="+mn-cs"/>
              </a:rPr>
              <a:t>・父母子供＋その他の家族という構成の家庭が多い。</a:t>
            </a:r>
          </a:p>
          <a:p>
            <a:r>
              <a:rPr kumimoji="1" lang="ja-JP" altLang="ja-JP" sz="1200" kern="1200" dirty="0" smtClean="0">
                <a:solidFill>
                  <a:schemeClr val="tx1"/>
                </a:solidFill>
                <a:effectLst/>
                <a:latin typeface="+mn-lt"/>
                <a:ea typeface="+mn-ea"/>
                <a:cs typeface="+mn-cs"/>
              </a:rPr>
              <a:t>・家族の数がもっと多い地域もあるので、家族数が少ない地域もあるかもしれない。</a:t>
            </a:r>
          </a:p>
          <a:p>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問３</a:t>
            </a:r>
          </a:p>
          <a:p>
            <a:r>
              <a:rPr kumimoji="1" lang="ja-JP" altLang="ja-JP" sz="1200" kern="1200" dirty="0" smtClean="0">
                <a:solidFill>
                  <a:schemeClr val="tx1"/>
                </a:solidFill>
                <a:effectLst/>
                <a:latin typeface="+mn-lt"/>
                <a:ea typeface="+mn-ea"/>
                <a:cs typeface="+mn-cs"/>
              </a:rPr>
              <a:t>→家族が少ないと誰が一緒にすんでいないとだれがいなくなるかなどを考えながら、自分の生活を比較して見てください。</a:t>
            </a:r>
          </a:p>
          <a:p>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23</a:t>
            </a:fld>
            <a:endParaRPr kumimoji="1" lang="ja-JP" altLang="en-US"/>
          </a:p>
        </p:txBody>
      </p:sp>
    </p:spTree>
    <p:extLst>
      <p:ext uri="{BB962C8B-B14F-4D97-AF65-F5344CB8AC3E}">
        <p14:creationId xmlns:p14="http://schemas.microsoft.com/office/powerpoint/2010/main" val="376188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この課で何を勉強しましたか。勉強しているとき、どんなことを考えましたか。ふりかえりましょう。</a:t>
            </a:r>
            <a:r>
              <a:rPr kumimoji="1" lang="en-US" altLang="ja-JP" dirty="0" smtClean="0"/>
              <a:t>〉</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24</a:t>
            </a:fld>
            <a:endParaRPr kumimoji="1" lang="ja-JP" altLang="en-US"/>
          </a:p>
        </p:txBody>
      </p:sp>
    </p:spTree>
    <p:extLst>
      <p:ext uri="{BB962C8B-B14F-4D97-AF65-F5344CB8AC3E}">
        <p14:creationId xmlns:p14="http://schemas.microsoft.com/office/powerpoint/2010/main" val="2447225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di mana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tersebut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写真を見せながら、自分との関係を示して、人を紹介する。 </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ある人の特徴を言う。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学習した文型や表現を文字で確認して音読する。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教師は文型がいつ、誰が、どこで使うかを確認する</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25</a:t>
            </a:fld>
            <a:endParaRPr kumimoji="1" lang="ja-JP" altLang="en-US"/>
          </a:p>
        </p:txBody>
      </p:sp>
    </p:spTree>
    <p:extLst>
      <p:ext uri="{BB962C8B-B14F-4D97-AF65-F5344CB8AC3E}">
        <p14:creationId xmlns:p14="http://schemas.microsoft.com/office/powerpoint/2010/main" val="4061710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tersebut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p>
          <a:p>
            <a:pPr lvl="0"/>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ある人を見た外見の感想を言う。</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ある人の好きなことを言う。</a:t>
            </a:r>
            <a:r>
              <a:rPr kumimoji="1" lang="en-US" altLang="ja-JP" sz="1200" kern="1200" dirty="0" smtClean="0">
                <a:solidFill>
                  <a:schemeClr val="tx1"/>
                </a:solidFill>
                <a:effectLst/>
                <a:latin typeface="+mn-lt"/>
                <a:ea typeface="+mn-ea"/>
                <a:cs typeface="+mn-cs"/>
              </a:rPr>
              <a:t>〉</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学習した文型や表現を文字で確認して音読する。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教師は文型がいつ、誰が、どこで使うかを確認する</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26</a:t>
            </a:fld>
            <a:endParaRPr kumimoji="1" lang="ja-JP" altLang="en-US"/>
          </a:p>
        </p:txBody>
      </p:sp>
    </p:spTree>
    <p:extLst>
      <p:ext uri="{BB962C8B-B14F-4D97-AF65-F5344CB8AC3E}">
        <p14:creationId xmlns:p14="http://schemas.microsoft.com/office/powerpoint/2010/main" val="4061710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penilaian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komentar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pembelajaran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bimbing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agar </a:t>
            </a:r>
            <a:r>
              <a:rPr kumimoji="1" lang="en-US" altLang="ja-JP" sz="1200" kern="1200" dirty="0" err="1" smtClean="0">
                <a:solidFill>
                  <a:schemeClr val="tx1"/>
                </a:solidFill>
                <a:effectLst/>
                <a:latin typeface="+mn-lt"/>
                <a:ea typeface="+mn-ea"/>
                <a:cs typeface="+mn-cs"/>
              </a:rPr>
              <a:t>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komentar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bermanfaat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sendiri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家族や友達を表す言葉、人の特徴を表す言葉、好きな物についての言葉がわかる。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写真を使って、家族や友達を紹介できる。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友達や家族について、その人の特徴や好きなことが言える。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自分の大切な人について考えたり、ほかの人の大切な人についてよく話を聞いたりした。</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コメント</a:t>
            </a:r>
            <a:r>
              <a:rPr kumimoji="1" lang="en-US" altLang="ja-JP" sz="1200" kern="1200" dirty="0" smtClean="0">
                <a:solidFill>
                  <a:schemeClr val="tx1"/>
                </a:solidFill>
                <a:effectLst/>
                <a:latin typeface="+mn-lt"/>
                <a:ea typeface="+mn-ea"/>
                <a:cs typeface="+mn-cs"/>
              </a:rPr>
              <a:t> 〉</a:t>
            </a:r>
          </a:p>
          <a:p>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自己評価の表を記入する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自分の学習過程や到達をふりかえる。コメントでは、なぜこのような自己評価か（根拠や理由）を書いたり、気づいたことの感想を書いたりする。</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27</a:t>
            </a:fld>
            <a:endParaRPr kumimoji="1" lang="ja-JP" altLang="en-US"/>
          </a:p>
        </p:txBody>
      </p:sp>
    </p:spTree>
    <p:extLst>
      <p:ext uri="{BB962C8B-B14F-4D97-AF65-F5344CB8AC3E}">
        <p14:creationId xmlns:p14="http://schemas.microsoft.com/office/powerpoint/2010/main" val="166426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a:t>
            </a:r>
            <a:r>
              <a:rPr lang="ja-JP" altLang="en-US" dirty="0" smtClean="0"/>
              <a:t>みなさんの大切な人はだれですか。そして、それはどんな人ですか。日本語で何というか勉強しましょう。</a:t>
            </a:r>
            <a:r>
              <a:rPr lang="en-US" altLang="ja-JP" dirty="0" smtClean="0"/>
              <a:t>〉</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3</a:t>
            </a:fld>
            <a:endParaRPr kumimoji="1" lang="ja-JP" altLang="en-US"/>
          </a:p>
        </p:txBody>
      </p:sp>
    </p:spTree>
    <p:extLst>
      <p:ext uri="{BB962C8B-B14F-4D97-AF65-F5344CB8AC3E}">
        <p14:creationId xmlns:p14="http://schemas.microsoft.com/office/powerpoint/2010/main" val="128776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  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solidFill>
                <a:srgbClr val="C00000"/>
              </a:solidFill>
            </a:endParaRPr>
          </a:p>
          <a:p>
            <a:endParaRPr kumimoji="1" lang="en-US" altLang="ja-JP" dirty="0" smtClean="0">
              <a:solidFill>
                <a:srgbClr val="C00000"/>
              </a:solidFill>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4</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  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solidFill>
                <a:srgbClr val="C00000"/>
              </a:solidFill>
            </a:endParaRPr>
          </a:p>
          <a:p>
            <a:endParaRPr kumimoji="1" lang="en-US" altLang="ja-JP" dirty="0" smtClean="0">
              <a:solidFill>
                <a:srgbClr val="C00000"/>
              </a:solidFill>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5</a:t>
            </a:fld>
            <a:endParaRPr kumimoji="1" lang="ja-JP" altLang="en-US"/>
          </a:p>
        </p:txBody>
      </p:sp>
    </p:spTree>
    <p:extLst>
      <p:ext uri="{BB962C8B-B14F-4D97-AF65-F5344CB8AC3E}">
        <p14:creationId xmlns:p14="http://schemas.microsoft.com/office/powerpoint/2010/main" val="1806351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tersedia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Indonesia). </a:t>
            </a: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diharapkan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memahami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menerima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tetapi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kegiatan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baseline="0"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baseline="0" dirty="0" smtClean="0"/>
          </a:p>
          <a:p>
            <a:endParaRPr kumimoji="1" lang="en-US" altLang="ja-JP" baseline="0" dirty="0" smtClean="0"/>
          </a:p>
          <a:p>
            <a:r>
              <a:rPr kumimoji="1" lang="ja-JP" altLang="en-US" baseline="0" dirty="0" smtClean="0"/>
              <a:t>○こたえの</a:t>
            </a:r>
            <a:r>
              <a:rPr kumimoji="1" lang="ja-JP" altLang="en-US" baseline="0" dirty="0" err="1" smtClean="0"/>
              <a:t>れい</a:t>
            </a:r>
            <a:endParaRPr kumimoji="1" lang="en-US" altLang="ja-JP" baseline="0" dirty="0" smtClean="0"/>
          </a:p>
          <a:p>
            <a:r>
              <a:rPr kumimoji="1" lang="ja-JP" altLang="en-US" sz="1200" kern="1200" dirty="0" smtClean="0">
                <a:solidFill>
                  <a:schemeClr val="tx1"/>
                </a:solidFill>
                <a:effectLst/>
                <a:latin typeface="+mn-lt"/>
                <a:ea typeface="+mn-ea"/>
                <a:cs typeface="+mn-cs"/>
              </a:rPr>
              <a:t>（１）母　　　（２）弟、妹　　（３）祖父　　（４）祖父、祖母、父、母、兄、姉　　（５）自由回答　　（６）自由回答</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あなたを産んでくれた人。</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あなたよりも年下の家族。</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お父さん／お母さんのお父さん。</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あなたの家族の中で毎日外で働いている人</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困ったときに助けてくれる人</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いつもいっしょにご飯を食べる人。</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進め方</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答えを日本語で言う。答えは一つ、みんな同じとは限らない。違う答えの場合、なぜか説明する（インドネシア語で）。理屈がわかる、他の人が納得できればよい。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書くことは目的ではない。</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6</a:t>
            </a:fld>
            <a:endParaRPr kumimoji="1" lang="ja-JP" altLang="en-US"/>
          </a:p>
        </p:txBody>
      </p:sp>
    </p:spTree>
    <p:extLst>
      <p:ext uri="{BB962C8B-B14F-4D97-AF65-F5344CB8AC3E}">
        <p14:creationId xmlns:p14="http://schemas.microsoft.com/office/powerpoint/2010/main" val="47905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  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dirty="0" smtClean="0">
              <a:solidFill>
                <a:srgbClr val="C00000"/>
              </a:solidFill>
            </a:endParaRPr>
          </a:p>
          <a:p>
            <a:endParaRPr kumimoji="1" lang="en-US" altLang="ja-JP" dirty="0" smtClean="0">
              <a:solidFill>
                <a:srgbClr val="C00000"/>
              </a:solidFill>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7</a:t>
            </a:fld>
            <a:endParaRPr kumimoji="1" lang="ja-JP" altLang="en-US"/>
          </a:p>
        </p:txBody>
      </p:sp>
    </p:spTree>
    <p:extLst>
      <p:ext uri="{BB962C8B-B14F-4D97-AF65-F5344CB8AC3E}">
        <p14:creationId xmlns:p14="http://schemas.microsoft.com/office/powerpoint/2010/main" val="339234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tersedia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Indonesia). </a:t>
            </a: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diharapkan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memahami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menerima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tetapi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kegiatan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endParaRPr kumimoji="1" lang="ja-JP" altLang="ja-JP" sz="1200" kern="1200" dirty="0" smtClean="0">
              <a:solidFill>
                <a:schemeClr val="tx1"/>
              </a:solidFill>
              <a:effectLst/>
              <a:latin typeface="+mn-lt"/>
              <a:ea typeface="+mn-ea"/>
              <a:cs typeface="+mn-cs"/>
            </a:endParaRPr>
          </a:p>
          <a:p>
            <a:endParaRPr kumimoji="1" lang="en-US" altLang="ja-JP" baseline="0"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a:t>
            </a:r>
            <a:endParaRPr kumimoji="1" lang="en-US" altLang="ja-JP" baseline="0" dirty="0" smtClean="0"/>
          </a:p>
          <a:p>
            <a:endParaRPr kumimoji="1" lang="en-US" altLang="ja-JP" baseline="0" dirty="0" smtClean="0"/>
          </a:p>
          <a:p>
            <a:r>
              <a:rPr kumimoji="1" lang="ja-JP" altLang="en-US" baseline="0" dirty="0" smtClean="0"/>
              <a:t>○こたえの</a:t>
            </a:r>
            <a:r>
              <a:rPr kumimoji="1" lang="ja-JP" altLang="en-US" baseline="0" dirty="0" err="1" smtClean="0"/>
              <a:t>れい</a:t>
            </a:r>
            <a:endParaRPr kumimoji="1" lang="en-US" altLang="ja-JP" baseline="0" dirty="0" smtClean="0"/>
          </a:p>
          <a:p>
            <a:r>
              <a:rPr kumimoji="1" lang="ja-JP" altLang="en-US" sz="1200" kern="1200" dirty="0" smtClean="0">
                <a:solidFill>
                  <a:schemeClr val="tx1"/>
                </a:solidFill>
                <a:effectLst/>
                <a:latin typeface="+mn-lt"/>
                <a:ea typeface="+mn-ea"/>
                <a:cs typeface="+mn-cs"/>
              </a:rPr>
              <a:t>（１）明るい　　（２）静か　　（３）きれい、かわいい、かっこいい　　（４）静か、明るい、きびしい、やさしい　　（５）自由回答　　（６）自由回答</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いつも元気で、前向きな 性格</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あまり話さない人の性格</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見てわかる特徴</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r>
              <a:rPr kumimoji="1" lang="ja-JP" altLang="en-US"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よく知っている人ならわかる特徴</a:t>
            </a:r>
            <a:r>
              <a:rPr kumimoji="1" lang="en-US" altLang="ja-JP" sz="1200" kern="1200" dirty="0" smtClean="0">
                <a:solidFill>
                  <a:schemeClr val="tx1"/>
                </a:solidFill>
                <a:effectLst/>
                <a:latin typeface="+mn-lt"/>
                <a:ea typeface="+mn-ea"/>
                <a:cs typeface="+mn-cs"/>
              </a:rPr>
              <a:t>〉</a:t>
            </a:r>
          </a:p>
          <a:p>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あなたの友達の性格や特徴</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r>
              <a:rPr kumimoji="1" lang="en-US" altLang="ja-JP" sz="1200" kern="1200" baseline="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(6)</a:t>
            </a:r>
            <a:r>
              <a:rPr kumimoji="1" lang="ja-JP" altLang="ja-JP" sz="1200" kern="1200" dirty="0" smtClean="0">
                <a:solidFill>
                  <a:schemeClr val="tx1"/>
                </a:solidFill>
                <a:effectLst/>
                <a:latin typeface="+mn-lt"/>
                <a:ea typeface="+mn-ea"/>
                <a:cs typeface="+mn-cs"/>
              </a:rPr>
              <a:t>あなたは周りの人にどう言われますか。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進め方</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答えを日本語で言う。答えは一つ、みんな同じとは限らない。違う答えの場合、なぜか説明する（インドネシア語で）。理屈がわかる、他の人が納得できればよい。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書くことは目的ではない。</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8</a:t>
            </a:fld>
            <a:endParaRPr kumimoji="1" lang="ja-JP" altLang="en-US"/>
          </a:p>
        </p:txBody>
      </p:sp>
    </p:spTree>
    <p:extLst>
      <p:ext uri="{BB962C8B-B14F-4D97-AF65-F5344CB8AC3E}">
        <p14:creationId xmlns:p14="http://schemas.microsoft.com/office/powerpoint/2010/main" val="47905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みなさんの家族や友達はどんな人ですか。ともだちに説明したり、質問したりしましょう。</a:t>
            </a:r>
            <a:r>
              <a:rPr kumimoji="1" lang="en-US" altLang="ja-JP" dirty="0" smtClean="0"/>
              <a:t>〉</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9</a:t>
            </a:fld>
            <a:endParaRPr kumimoji="1" lang="ja-JP" altLang="en-US"/>
          </a:p>
        </p:txBody>
      </p:sp>
    </p:spTree>
    <p:extLst>
      <p:ext uri="{BB962C8B-B14F-4D97-AF65-F5344CB8AC3E}">
        <p14:creationId xmlns:p14="http://schemas.microsoft.com/office/powerpoint/2010/main" val="9976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251682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309709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2479466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105461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83819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81255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91642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384192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250420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42124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294D8CB-6EC9-4F19-BDA5-1361574AB277}" type="datetimeFigureOut">
              <a:rPr kumimoji="1" lang="ja-JP" altLang="en-US" smtClean="0"/>
              <a:pPr/>
              <a:t>2018/10/15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371242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4D8CB-6EC9-4F19-BDA5-1361574AB277}" type="datetimeFigureOut">
              <a:rPr kumimoji="1" lang="ja-JP" altLang="en-US" smtClean="0"/>
              <a:pPr/>
              <a:t>2018/10/15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454D0-2714-4313-A551-FBBDCAEA17E9}" type="slidenum">
              <a:rPr kumimoji="1" lang="ja-JP" altLang="en-US" smtClean="0"/>
              <a:pPr/>
              <a:t>‹#›</a:t>
            </a:fld>
            <a:endParaRPr kumimoji="1" lang="ja-JP" altLang="en-US"/>
          </a:p>
        </p:txBody>
      </p:sp>
    </p:spTree>
    <p:extLst>
      <p:ext uri="{BB962C8B-B14F-4D97-AF65-F5344CB8AC3E}">
        <p14:creationId xmlns:p14="http://schemas.microsoft.com/office/powerpoint/2010/main" val="2247118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8" Type="http://schemas.openxmlformats.org/officeDocument/2006/relationships/audio" Target="../media/media22.MP3"/><Relationship Id="rId13" Type="http://schemas.openxmlformats.org/officeDocument/2006/relationships/image" Target="../media/image9.png"/><Relationship Id="rId3" Type="http://schemas.microsoft.com/office/2007/relationships/media" Target="../media/media20.MP3"/><Relationship Id="rId7" Type="http://schemas.microsoft.com/office/2007/relationships/media" Target="../media/media22.MP3"/><Relationship Id="rId12" Type="http://schemas.openxmlformats.org/officeDocument/2006/relationships/image" Target="../media/image8.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audio" Target="../media/media21.MP3"/><Relationship Id="rId11" Type="http://schemas.openxmlformats.org/officeDocument/2006/relationships/image" Target="../media/image11.jpg"/><Relationship Id="rId5" Type="http://schemas.microsoft.com/office/2007/relationships/media" Target="../media/media21.MP3"/><Relationship Id="rId10" Type="http://schemas.openxmlformats.org/officeDocument/2006/relationships/notesSlide" Target="../notesSlides/notesSlide10.xml"/><Relationship Id="rId4" Type="http://schemas.openxmlformats.org/officeDocument/2006/relationships/audio" Target="../media/media20.MP3"/><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notesSlide" Target="../notesSlides/notesSlide11.xml"/><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8" Type="http://schemas.openxmlformats.org/officeDocument/2006/relationships/audio" Target="../media/media27.MP3"/><Relationship Id="rId13" Type="http://schemas.openxmlformats.org/officeDocument/2006/relationships/image" Target="../media/image9.png"/><Relationship Id="rId3" Type="http://schemas.microsoft.com/office/2007/relationships/media" Target="../media/media25.MP3"/><Relationship Id="rId7" Type="http://schemas.microsoft.com/office/2007/relationships/media" Target="../media/media27.MP3"/><Relationship Id="rId12" Type="http://schemas.openxmlformats.org/officeDocument/2006/relationships/image" Target="../media/image8.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audio" Target="../media/media26.MP3"/><Relationship Id="rId11" Type="http://schemas.openxmlformats.org/officeDocument/2006/relationships/image" Target="../media/image11.jpg"/><Relationship Id="rId5" Type="http://schemas.microsoft.com/office/2007/relationships/media" Target="../media/media26.MP3"/><Relationship Id="rId10" Type="http://schemas.openxmlformats.org/officeDocument/2006/relationships/notesSlide" Target="../notesSlides/notesSlide12.xml"/><Relationship Id="rId4" Type="http://schemas.openxmlformats.org/officeDocument/2006/relationships/audio" Target="../media/media25.MP3"/><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notesSlide" Target="../notesSlides/notesSlide13.xml"/><Relationship Id="rId9"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audio" Target="../media/media32.MP3"/><Relationship Id="rId13" Type="http://schemas.microsoft.com/office/2007/relationships/media" Target="../media/media35.MP3"/><Relationship Id="rId18" Type="http://schemas.openxmlformats.org/officeDocument/2006/relationships/audio" Target="../media/media37.MP3"/><Relationship Id="rId26" Type="http://schemas.microsoft.com/office/2007/relationships/hdphoto" Target="../media/hdphoto1.wdp"/><Relationship Id="rId3" Type="http://schemas.microsoft.com/office/2007/relationships/media" Target="../media/media30.MP3"/><Relationship Id="rId21" Type="http://schemas.openxmlformats.org/officeDocument/2006/relationships/image" Target="../media/image31.png"/><Relationship Id="rId34" Type="http://schemas.openxmlformats.org/officeDocument/2006/relationships/image" Target="../media/image39.png"/><Relationship Id="rId7" Type="http://schemas.microsoft.com/office/2007/relationships/media" Target="../media/media32.MP3"/><Relationship Id="rId12" Type="http://schemas.openxmlformats.org/officeDocument/2006/relationships/audio" Target="../media/media34.MP3"/><Relationship Id="rId17" Type="http://schemas.microsoft.com/office/2007/relationships/media" Target="../media/media37.MP3"/><Relationship Id="rId25" Type="http://schemas.openxmlformats.org/officeDocument/2006/relationships/image" Target="../media/image35.png"/><Relationship Id="rId33" Type="http://schemas.openxmlformats.org/officeDocument/2006/relationships/image" Target="../media/image38.png"/><Relationship Id="rId2" Type="http://schemas.openxmlformats.org/officeDocument/2006/relationships/audio" Target="../media/media29.MP3"/><Relationship Id="rId16" Type="http://schemas.openxmlformats.org/officeDocument/2006/relationships/audio" Target="../media/media36.MP3"/><Relationship Id="rId20" Type="http://schemas.openxmlformats.org/officeDocument/2006/relationships/notesSlide" Target="../notesSlides/notesSlide16.xml"/><Relationship Id="rId29" Type="http://schemas.openxmlformats.org/officeDocument/2006/relationships/image" Target="../media/image11.jpg"/><Relationship Id="rId1" Type="http://schemas.microsoft.com/office/2007/relationships/media" Target="../media/media29.MP3"/><Relationship Id="rId6" Type="http://schemas.openxmlformats.org/officeDocument/2006/relationships/audio" Target="../media/media31.MP3"/><Relationship Id="rId11" Type="http://schemas.microsoft.com/office/2007/relationships/media" Target="../media/media34.MP3"/><Relationship Id="rId24" Type="http://schemas.openxmlformats.org/officeDocument/2006/relationships/image" Target="../media/image34.png"/><Relationship Id="rId32" Type="http://schemas.openxmlformats.org/officeDocument/2006/relationships/image" Target="../media/image37.png"/><Relationship Id="rId5" Type="http://schemas.microsoft.com/office/2007/relationships/media" Target="../media/media31.MP3"/><Relationship Id="rId15" Type="http://schemas.microsoft.com/office/2007/relationships/media" Target="../media/media36.MP3"/><Relationship Id="rId23" Type="http://schemas.openxmlformats.org/officeDocument/2006/relationships/image" Target="../media/image33.png"/><Relationship Id="rId28" Type="http://schemas.openxmlformats.org/officeDocument/2006/relationships/image" Target="../media/image12.jpg"/><Relationship Id="rId10" Type="http://schemas.openxmlformats.org/officeDocument/2006/relationships/audio" Target="../media/media33.MP3"/><Relationship Id="rId19" Type="http://schemas.openxmlformats.org/officeDocument/2006/relationships/slideLayout" Target="../slideLayouts/slideLayout6.xml"/><Relationship Id="rId31" Type="http://schemas.openxmlformats.org/officeDocument/2006/relationships/image" Target="../media/image9.png"/><Relationship Id="rId4" Type="http://schemas.openxmlformats.org/officeDocument/2006/relationships/audio" Target="../media/media30.MP3"/><Relationship Id="rId9" Type="http://schemas.microsoft.com/office/2007/relationships/media" Target="../media/media33.MP3"/><Relationship Id="rId14" Type="http://schemas.openxmlformats.org/officeDocument/2006/relationships/audio" Target="../media/media35.MP3"/><Relationship Id="rId22" Type="http://schemas.openxmlformats.org/officeDocument/2006/relationships/image" Target="../media/image32.png"/><Relationship Id="rId27" Type="http://schemas.openxmlformats.org/officeDocument/2006/relationships/image" Target="../media/image36.png"/><Relationship Id="rId30" Type="http://schemas.openxmlformats.org/officeDocument/2006/relationships/image" Target="../media/image8.png"/><Relationship Id="rId35"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41.png"/><Relationship Id="rId3" Type="http://schemas.microsoft.com/office/2007/relationships/media" Target="../media/media39.MP3"/><Relationship Id="rId7" Type="http://schemas.openxmlformats.org/officeDocument/2006/relationships/slideLayout" Target="../slideLayouts/slideLayout6.xml"/><Relationship Id="rId12" Type="http://schemas.openxmlformats.org/officeDocument/2006/relationships/image" Target="../media/image15.png"/><Relationship Id="rId2" Type="http://schemas.openxmlformats.org/officeDocument/2006/relationships/audio" Target="../media/media38.MP3"/><Relationship Id="rId1" Type="http://schemas.microsoft.com/office/2007/relationships/media" Target="../media/media38.MP3"/><Relationship Id="rId6" Type="http://schemas.openxmlformats.org/officeDocument/2006/relationships/audio" Target="../media/media40.MP3"/><Relationship Id="rId11" Type="http://schemas.openxmlformats.org/officeDocument/2006/relationships/image" Target="../media/image11.jpg"/><Relationship Id="rId5" Type="http://schemas.microsoft.com/office/2007/relationships/media" Target="../media/media40.MP3"/><Relationship Id="rId10" Type="http://schemas.openxmlformats.org/officeDocument/2006/relationships/image" Target="../media/image9.png"/><Relationship Id="rId4" Type="http://schemas.openxmlformats.org/officeDocument/2006/relationships/audio" Target="../media/media39.MP3"/><Relationship Id="rId9" Type="http://schemas.openxmlformats.org/officeDocument/2006/relationships/image" Target="../media/image8.pn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41.MP3"/><Relationship Id="rId1" Type="http://schemas.microsoft.com/office/2007/relationships/media" Target="../media/media41.MP3"/><Relationship Id="rId6" Type="http://schemas.openxmlformats.org/officeDocument/2006/relationships/image" Target="../media/image8.png"/><Relationship Id="rId5" Type="http://schemas.openxmlformats.org/officeDocument/2006/relationships/image" Target="../media/image12.jpg"/><Relationship Id="rId4" Type="http://schemas.openxmlformats.org/officeDocument/2006/relationships/notesSlide" Target="../notesSlides/notesSlide19.xml"/><Relationship Id="rId9" Type="http://schemas.openxmlformats.org/officeDocument/2006/relationships/image" Target="../media/image28.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18" Type="http://schemas.openxmlformats.org/officeDocument/2006/relationships/audio" Target="../media/media9.MP3"/><Relationship Id="rId26" Type="http://schemas.openxmlformats.org/officeDocument/2006/relationships/image" Target="../media/image14.png"/><Relationship Id="rId3" Type="http://schemas.microsoft.com/office/2007/relationships/media" Target="../media/media2.MP3"/><Relationship Id="rId21" Type="http://schemas.openxmlformats.org/officeDocument/2006/relationships/image" Target="../media/image11.jpg"/><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openxmlformats.org/officeDocument/2006/relationships/image" Target="../media/image13.png"/><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notesSlide" Target="../notesSlides/notesSlide4.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image" Target="../media/image12.jpg"/><Relationship Id="rId5" Type="http://schemas.microsoft.com/office/2007/relationships/media" Target="../media/media3.MP3"/><Relationship Id="rId15" Type="http://schemas.microsoft.com/office/2007/relationships/media" Target="../media/media8.MP3"/><Relationship Id="rId23" Type="http://schemas.openxmlformats.org/officeDocument/2006/relationships/image" Target="../media/image9.png"/><Relationship Id="rId10" Type="http://schemas.openxmlformats.org/officeDocument/2006/relationships/audio" Target="../media/media5.MP3"/><Relationship Id="rId19" Type="http://schemas.openxmlformats.org/officeDocument/2006/relationships/slideLayout" Target="../slideLayouts/slideLayout6.xml"/><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image" Target="../media/image8.png"/><Relationship Id="rId27"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11.jpg"/><Relationship Id="rId4" Type="http://schemas.openxmlformats.org/officeDocument/2006/relationships/notesSlide" Target="../notesSlides/notesSlide5.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audio" Target="../media/media14.MP3"/><Relationship Id="rId13" Type="http://schemas.microsoft.com/office/2007/relationships/media" Target="../media/media17.MP3"/><Relationship Id="rId18" Type="http://schemas.openxmlformats.org/officeDocument/2006/relationships/notesSlide" Target="../notesSlides/notesSlide7.xml"/><Relationship Id="rId26" Type="http://schemas.openxmlformats.org/officeDocument/2006/relationships/image" Target="../media/image20.png"/><Relationship Id="rId3" Type="http://schemas.microsoft.com/office/2007/relationships/media" Target="../media/media12.MP3"/><Relationship Id="rId21" Type="http://schemas.openxmlformats.org/officeDocument/2006/relationships/image" Target="../media/image12.jpg"/><Relationship Id="rId7" Type="http://schemas.microsoft.com/office/2007/relationships/media" Target="../media/media14.MP3"/><Relationship Id="rId12" Type="http://schemas.openxmlformats.org/officeDocument/2006/relationships/audio" Target="../media/media16.MP3"/><Relationship Id="rId17" Type="http://schemas.openxmlformats.org/officeDocument/2006/relationships/slideLayout" Target="../slideLayouts/slideLayout6.xml"/><Relationship Id="rId25" Type="http://schemas.openxmlformats.org/officeDocument/2006/relationships/image" Target="../media/image19.png"/><Relationship Id="rId2" Type="http://schemas.openxmlformats.org/officeDocument/2006/relationships/audio" Target="../media/media11.MP3"/><Relationship Id="rId16" Type="http://schemas.openxmlformats.org/officeDocument/2006/relationships/audio" Target="../media/media18.MP3"/><Relationship Id="rId20" Type="http://schemas.openxmlformats.org/officeDocument/2006/relationships/image" Target="../media/image9.png"/><Relationship Id="rId29" Type="http://schemas.openxmlformats.org/officeDocument/2006/relationships/image" Target="../media/image23.png"/><Relationship Id="rId1" Type="http://schemas.microsoft.com/office/2007/relationships/media" Target="../media/media11.MP3"/><Relationship Id="rId6" Type="http://schemas.openxmlformats.org/officeDocument/2006/relationships/audio" Target="../media/media13.MP3"/><Relationship Id="rId11" Type="http://schemas.microsoft.com/office/2007/relationships/media" Target="../media/media16.MP3"/><Relationship Id="rId24" Type="http://schemas.openxmlformats.org/officeDocument/2006/relationships/image" Target="../media/image18.png"/><Relationship Id="rId5" Type="http://schemas.microsoft.com/office/2007/relationships/media" Target="../media/media13.MP3"/><Relationship Id="rId15" Type="http://schemas.microsoft.com/office/2007/relationships/media" Target="../media/media18.MP3"/><Relationship Id="rId23" Type="http://schemas.openxmlformats.org/officeDocument/2006/relationships/image" Target="../media/image17.png"/><Relationship Id="rId28" Type="http://schemas.openxmlformats.org/officeDocument/2006/relationships/image" Target="../media/image22.png"/><Relationship Id="rId10" Type="http://schemas.openxmlformats.org/officeDocument/2006/relationships/audio" Target="../media/media15.MP3"/><Relationship Id="rId19" Type="http://schemas.openxmlformats.org/officeDocument/2006/relationships/image" Target="../media/image8.png"/><Relationship Id="rId31" Type="http://schemas.openxmlformats.org/officeDocument/2006/relationships/image" Target="../media/image25.png"/><Relationship Id="rId4" Type="http://schemas.openxmlformats.org/officeDocument/2006/relationships/audio" Target="../media/media12.MP3"/><Relationship Id="rId9" Type="http://schemas.microsoft.com/office/2007/relationships/media" Target="../media/media15.MP3"/><Relationship Id="rId14" Type="http://schemas.openxmlformats.org/officeDocument/2006/relationships/audio" Target="../media/media17.MP3"/><Relationship Id="rId22" Type="http://schemas.openxmlformats.org/officeDocument/2006/relationships/image" Target="../media/image11.jpg"/><Relationship Id="rId27" Type="http://schemas.openxmlformats.org/officeDocument/2006/relationships/image" Target="../media/image21.png"/><Relationship Id="rId30"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81C3"/>
        </a:solidFill>
        <a:effectLst/>
      </p:bgPr>
    </p:bg>
    <p:spTree>
      <p:nvGrpSpPr>
        <p:cNvPr id="1" name=""/>
        <p:cNvGrpSpPr/>
        <p:nvPr/>
      </p:nvGrpSpPr>
      <p:grpSpPr>
        <a:xfrm>
          <a:off x="0" y="0"/>
          <a:ext cx="0" cy="0"/>
          <a:chOff x="0" y="0"/>
          <a:chExt cx="0" cy="0"/>
        </a:xfrm>
      </p:grpSpPr>
      <p:pic>
        <p:nvPicPr>
          <p:cNvPr id="7" name="図 6" descr="https://minnanokyozai.jp/kyozai/material/IUM00395/ium00395.gif"/>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05449">
            <a:off x="1124439" y="3118893"/>
            <a:ext cx="3504550" cy="2384706"/>
          </a:xfrm>
          <a:prstGeom prst="rect">
            <a:avLst/>
          </a:prstGeom>
          <a:noFill/>
          <a:ln>
            <a:noFill/>
          </a:ln>
        </p:spPr>
      </p:pic>
      <p:pic>
        <p:nvPicPr>
          <p:cNvPr id="1080" name="Picture 56" descr="https://minnanokyozai.jp/kyozai/material/IUM00129/ium00129.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22253">
            <a:off x="4318117" y="3554835"/>
            <a:ext cx="3228393" cy="23232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9" name="タイトル 1"/>
          <p:cNvSpPr txBox="1">
            <a:spLocks/>
          </p:cNvSpPr>
          <p:nvPr/>
        </p:nvSpPr>
        <p:spPr>
          <a:xfrm>
            <a:off x="611559" y="476672"/>
            <a:ext cx="8106651" cy="21602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r>
              <a:rPr lang="en-US" altLang="ja-JP" sz="4000" b="1" dirty="0" smtClean="0">
                <a:solidFill>
                  <a:schemeClr val="bg1"/>
                </a:solidFill>
                <a:latin typeface="+mj-ea"/>
              </a:rPr>
              <a:t>Bab</a:t>
            </a:r>
            <a:r>
              <a:rPr lang="ja-JP" altLang="en-US" sz="4000" b="1" dirty="0" smtClean="0">
                <a:solidFill>
                  <a:schemeClr val="bg1"/>
                </a:solidFill>
                <a:latin typeface="+mj-ea"/>
              </a:rPr>
              <a:t> </a:t>
            </a:r>
            <a:r>
              <a:rPr lang="en-US" altLang="ja-JP" sz="4000" b="1" dirty="0">
                <a:solidFill>
                  <a:schemeClr val="bg1"/>
                </a:solidFill>
                <a:latin typeface="+mj-ea"/>
              </a:rPr>
              <a:t>4</a:t>
            </a:r>
            <a:r>
              <a:rPr lang="en-US" altLang="ja-JP" sz="4000" b="1" dirty="0" smtClean="0">
                <a:solidFill>
                  <a:schemeClr val="bg1"/>
                </a:solidFill>
                <a:latin typeface="+mj-ea"/>
              </a:rPr>
              <a:t/>
            </a:r>
            <a:br>
              <a:rPr lang="en-US" altLang="ja-JP" sz="4000" b="1" dirty="0" smtClean="0">
                <a:solidFill>
                  <a:schemeClr val="bg1"/>
                </a:solidFill>
                <a:latin typeface="+mj-ea"/>
              </a:rPr>
            </a:br>
            <a:r>
              <a:rPr lang="en-US" altLang="ja-JP" sz="1600" dirty="0" smtClean="0"/>
              <a:t/>
            </a:r>
            <a:br>
              <a:rPr lang="en-US" altLang="ja-JP" sz="1600" dirty="0" smtClean="0"/>
            </a:br>
            <a:r>
              <a:rPr lang="ja-JP" altLang="en-US" sz="5400" dirty="0" smtClean="0">
                <a:solidFill>
                  <a:schemeClr val="bg1"/>
                </a:solidFill>
              </a:rPr>
              <a:t>ちちは　スポーツが　すきです</a:t>
            </a:r>
            <a:endParaRPr lang="en-US" altLang="ja-JP" sz="5400" dirty="0" smtClean="0">
              <a:solidFill>
                <a:schemeClr val="bg1"/>
              </a:solidFill>
            </a:endParaRPr>
          </a:p>
          <a:p>
            <a:pPr algn="ctr">
              <a:spcAft>
                <a:spcPts val="600"/>
              </a:spcAft>
            </a:pPr>
            <a:r>
              <a:rPr lang="en-US" altLang="ja-JP" sz="3600" dirty="0" smtClean="0">
                <a:solidFill>
                  <a:schemeClr val="bg1"/>
                </a:solidFill>
                <a:latin typeface="+mn-lt"/>
              </a:rPr>
              <a:t>Chichi </a:t>
            </a:r>
            <a:r>
              <a:rPr lang="en-US" altLang="ja-JP" sz="3600" dirty="0" err="1" smtClean="0">
                <a:solidFill>
                  <a:schemeClr val="bg1"/>
                </a:solidFill>
                <a:latin typeface="+mn-lt"/>
              </a:rPr>
              <a:t>wa</a:t>
            </a:r>
            <a:r>
              <a:rPr lang="en-US" altLang="ja-JP" sz="3600" dirty="0" smtClean="0">
                <a:solidFill>
                  <a:schemeClr val="bg1"/>
                </a:solidFill>
                <a:latin typeface="+mn-lt"/>
              </a:rPr>
              <a:t> </a:t>
            </a:r>
            <a:r>
              <a:rPr lang="en-US" altLang="ja-JP" sz="3600" dirty="0" err="1" smtClean="0">
                <a:solidFill>
                  <a:schemeClr val="bg1"/>
                </a:solidFill>
                <a:latin typeface="+mn-lt"/>
              </a:rPr>
              <a:t>supootsu</a:t>
            </a:r>
            <a:r>
              <a:rPr lang="en-US" altLang="ja-JP" sz="3600" dirty="0" smtClean="0">
                <a:solidFill>
                  <a:schemeClr val="bg1"/>
                </a:solidFill>
                <a:latin typeface="+mn-lt"/>
              </a:rPr>
              <a:t> </a:t>
            </a:r>
            <a:r>
              <a:rPr lang="en-US" altLang="ja-JP" sz="3600" dirty="0" err="1" smtClean="0">
                <a:solidFill>
                  <a:schemeClr val="bg1"/>
                </a:solidFill>
                <a:latin typeface="+mn-lt"/>
              </a:rPr>
              <a:t>ga</a:t>
            </a:r>
            <a:r>
              <a:rPr lang="en-US" altLang="ja-JP" sz="3600" dirty="0" smtClean="0">
                <a:solidFill>
                  <a:schemeClr val="bg1"/>
                </a:solidFill>
                <a:latin typeface="+mn-lt"/>
              </a:rPr>
              <a:t> suki </a:t>
            </a:r>
            <a:r>
              <a:rPr lang="en-US" altLang="ja-JP" sz="3600" dirty="0" err="1" smtClean="0">
                <a:solidFill>
                  <a:schemeClr val="bg1"/>
                </a:solidFill>
                <a:latin typeface="+mn-lt"/>
              </a:rPr>
              <a:t>desu</a:t>
            </a:r>
            <a:endParaRPr lang="ja-JP" altLang="en-US" sz="3600" dirty="0">
              <a:solidFill>
                <a:schemeClr val="bg1"/>
              </a:solidFill>
              <a:latin typeface="+mn-lt"/>
            </a:endParaRPr>
          </a:p>
        </p:txBody>
      </p:sp>
      <p:grpSp>
        <p:nvGrpSpPr>
          <p:cNvPr id="10" name="グループ化 9"/>
          <p:cNvGrpSpPr/>
          <p:nvPr/>
        </p:nvGrpSpPr>
        <p:grpSpPr>
          <a:xfrm>
            <a:off x="7437039" y="6292326"/>
            <a:ext cx="1455441" cy="377034"/>
            <a:chOff x="725498" y="3657990"/>
            <a:chExt cx="7330034" cy="1898858"/>
          </a:xfrm>
        </p:grpSpPr>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498" y="4653136"/>
              <a:ext cx="5439534" cy="876422"/>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0192" y="3657990"/>
              <a:ext cx="1755340" cy="1898858"/>
            </a:xfrm>
            <a:prstGeom prst="rect">
              <a:avLst/>
            </a:prstGeom>
          </p:spPr>
        </p:pic>
      </p:grpSp>
    </p:spTree>
    <p:extLst>
      <p:ext uri="{BB962C8B-B14F-4D97-AF65-F5344CB8AC3E}">
        <p14:creationId xmlns:p14="http://schemas.microsoft.com/office/powerpoint/2010/main" val="10750828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404664"/>
            <a:ext cx="3400943" cy="701069"/>
          </a:xfrm>
        </p:spPr>
        <p:txBody>
          <a:bodyPr>
            <a:normAutofit/>
          </a:bodyPr>
          <a:lstStyle/>
          <a:p>
            <a:r>
              <a:rPr kumimoji="1" lang="ja-JP" altLang="en-US" sz="3500" dirty="0" smtClean="0">
                <a:latin typeface="+mj-ea"/>
              </a:rPr>
              <a:t>ききましょう　</a:t>
            </a:r>
            <a:r>
              <a:rPr kumimoji="1" lang="en-US" altLang="ja-JP" sz="3500" dirty="0" smtClean="0">
                <a:latin typeface="+mj-ea"/>
              </a:rPr>
              <a:t>1</a:t>
            </a:r>
            <a:endParaRPr kumimoji="1" lang="ja-JP" altLang="en-US" sz="3500" dirty="0">
              <a:latin typeface="+mj-ea"/>
            </a:endParaRPr>
          </a:p>
        </p:txBody>
      </p:sp>
      <p:sp>
        <p:nvSpPr>
          <p:cNvPr id="16" name="テキスト ボックス 15"/>
          <p:cNvSpPr txBox="1"/>
          <p:nvPr/>
        </p:nvSpPr>
        <p:spPr>
          <a:xfrm>
            <a:off x="251520" y="2420888"/>
            <a:ext cx="8604936" cy="1384995"/>
          </a:xfrm>
          <a:prstGeom prst="rect">
            <a:avLst/>
          </a:prstGeom>
          <a:noFill/>
        </p:spPr>
        <p:txBody>
          <a:bodyPr wrap="square" rtlCol="0">
            <a:spAutoFit/>
          </a:bodyPr>
          <a:lstStyle/>
          <a:p>
            <a:pPr algn="just"/>
            <a:r>
              <a:rPr lang="en-US" altLang="ja-JP" sz="2800" dirty="0" err="1"/>
              <a:t>Dua</a:t>
            </a:r>
            <a:r>
              <a:rPr lang="en-US" altLang="ja-JP" sz="2800" dirty="0"/>
              <a:t> orang </a:t>
            </a:r>
            <a:r>
              <a:rPr lang="en-US" altLang="ja-JP" sz="2800" dirty="0" err="1"/>
              <a:t>bercakap-cakap</a:t>
            </a:r>
            <a:r>
              <a:rPr lang="en-US" altLang="ja-JP" sz="2800" dirty="0"/>
              <a:t> </a:t>
            </a:r>
            <a:r>
              <a:rPr lang="en-US" altLang="ja-JP" sz="2800" dirty="0" err="1"/>
              <a:t>sambil</a:t>
            </a:r>
            <a:r>
              <a:rPr lang="en-US" altLang="ja-JP" sz="2800" dirty="0"/>
              <a:t> </a:t>
            </a:r>
            <a:r>
              <a:rPr lang="en-US" altLang="ja-JP" sz="2800" dirty="0" err="1"/>
              <a:t>melihat</a:t>
            </a:r>
            <a:r>
              <a:rPr lang="en-US" altLang="ja-JP" sz="2800" dirty="0"/>
              <a:t> </a:t>
            </a:r>
            <a:r>
              <a:rPr lang="en-US" altLang="ja-JP" sz="2800" dirty="0" err="1"/>
              <a:t>foto</a:t>
            </a:r>
            <a:r>
              <a:rPr lang="en-US" altLang="ja-JP" sz="2800" dirty="0"/>
              <a:t> </a:t>
            </a:r>
            <a:r>
              <a:rPr lang="en-US" altLang="ja-JP" sz="2800" dirty="0" err="1"/>
              <a:t>keluarga</a:t>
            </a:r>
            <a:r>
              <a:rPr lang="en-US" altLang="ja-JP" sz="2800" dirty="0"/>
              <a:t> </a:t>
            </a:r>
            <a:r>
              <a:rPr lang="en-US" altLang="ja-JP" sz="2800" dirty="0" err="1" smtClean="0"/>
              <a:t>Siapa</a:t>
            </a:r>
            <a:r>
              <a:rPr lang="en-US" altLang="ja-JP" sz="2800" dirty="0" smtClean="0"/>
              <a:t> </a:t>
            </a:r>
            <a:r>
              <a:rPr lang="en-US" altLang="ja-JP" sz="2800" dirty="0"/>
              <a:t>yang </a:t>
            </a:r>
            <a:r>
              <a:rPr lang="en-US" altLang="ja-JP" sz="2800" dirty="0" err="1"/>
              <a:t>dibicarakan</a:t>
            </a:r>
            <a:r>
              <a:rPr lang="en-US" altLang="ja-JP" sz="2800" dirty="0"/>
              <a:t>? </a:t>
            </a:r>
            <a:r>
              <a:rPr lang="en-US" altLang="ja-JP" sz="2800" dirty="0" err="1"/>
              <a:t>Apa</a:t>
            </a:r>
            <a:r>
              <a:rPr lang="en-US" altLang="ja-JP" sz="2800" dirty="0"/>
              <a:t> </a:t>
            </a:r>
            <a:r>
              <a:rPr lang="en-US" altLang="ja-JP" sz="2800" dirty="0" err="1"/>
              <a:t>kesan</a:t>
            </a:r>
            <a:r>
              <a:rPr lang="en-US" altLang="ja-JP" sz="2800" dirty="0"/>
              <a:t> orang yang </a:t>
            </a:r>
            <a:r>
              <a:rPr lang="en-US" altLang="ja-JP" sz="2800" dirty="0" err="1"/>
              <a:t>melihat</a:t>
            </a:r>
            <a:r>
              <a:rPr lang="en-US" altLang="ja-JP" sz="2800" dirty="0"/>
              <a:t> </a:t>
            </a:r>
            <a:r>
              <a:rPr lang="en-US" altLang="ja-JP" sz="2800" dirty="0" err="1"/>
              <a:t>foto</a:t>
            </a:r>
            <a:r>
              <a:rPr lang="en-US" altLang="ja-JP" sz="2800" dirty="0"/>
              <a:t> </a:t>
            </a:r>
            <a:r>
              <a:rPr lang="en-US" altLang="ja-JP" sz="2800" dirty="0" err="1"/>
              <a:t>tersebut</a:t>
            </a:r>
            <a:r>
              <a:rPr lang="en-US" altLang="ja-JP" sz="2800" dirty="0"/>
              <a:t>? </a:t>
            </a:r>
            <a:endParaRPr lang="ja-JP" altLang="ja-JP" sz="2800" dirty="0"/>
          </a:p>
        </p:txBody>
      </p:sp>
      <p:pic>
        <p:nvPicPr>
          <p:cNvPr id="6" name="0403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2627784" y="4221088"/>
            <a:ext cx="360000" cy="360000"/>
          </a:xfrm>
          <a:prstGeom prst="rect">
            <a:avLst/>
          </a:prstGeom>
        </p:spPr>
      </p:pic>
      <p:pic>
        <p:nvPicPr>
          <p:cNvPr id="7" name="0403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4067944" y="4221088"/>
            <a:ext cx="360000" cy="360000"/>
          </a:xfrm>
          <a:prstGeom prst="rect">
            <a:avLst/>
          </a:prstGeom>
        </p:spPr>
      </p:pic>
      <p:pic>
        <p:nvPicPr>
          <p:cNvPr id="9" name="040304.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6948264" y="4221088"/>
            <a:ext cx="360000" cy="360000"/>
          </a:xfrm>
          <a:prstGeom prst="rect">
            <a:avLst/>
          </a:prstGeom>
        </p:spPr>
      </p:pic>
      <p:pic>
        <p:nvPicPr>
          <p:cNvPr id="13" name="130303.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extLst>
              <a:ext uri="{28A0092B-C50C-407E-A947-70E740481C1C}">
                <a14:useLocalDpi xmlns:a14="http://schemas.microsoft.com/office/drawing/2010/main" val="0"/>
              </a:ext>
            </a:extLst>
          </a:blip>
          <a:stretch>
            <a:fillRect/>
          </a:stretch>
        </p:blipFill>
        <p:spPr>
          <a:xfrm>
            <a:off x="5508104" y="4221088"/>
            <a:ext cx="360000" cy="360000"/>
          </a:xfrm>
          <a:prstGeom prst="rect">
            <a:avLst/>
          </a:prstGeom>
        </p:spPr>
      </p:pic>
      <p:grpSp>
        <p:nvGrpSpPr>
          <p:cNvPr id="46" name="グループ化 45"/>
          <p:cNvGrpSpPr/>
          <p:nvPr/>
        </p:nvGrpSpPr>
        <p:grpSpPr>
          <a:xfrm>
            <a:off x="26740" y="183033"/>
            <a:ext cx="9104634" cy="400554"/>
            <a:chOff x="26740" y="183033"/>
            <a:chExt cx="9104634" cy="400554"/>
          </a:xfrm>
        </p:grpSpPr>
        <p:pic>
          <p:nvPicPr>
            <p:cNvPr id="49"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6" name="正方形/長方形 55"/>
          <p:cNvSpPr/>
          <p:nvPr/>
        </p:nvSpPr>
        <p:spPr>
          <a:xfrm>
            <a:off x="179512" y="980728"/>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4B81C3"/>
                </a:solidFill>
                <a:latin typeface="Rockwell" panose="02060603020205020403" pitchFamily="18" charset="0"/>
              </a:rPr>
              <a:t>Kerjakan</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Lembar</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Kerja</a:t>
            </a:r>
            <a:r>
              <a:rPr kumimoji="1" lang="en-US" altLang="ja-JP" b="1" dirty="0" smtClean="0">
                <a:solidFill>
                  <a:srgbClr val="4B81C3"/>
                </a:solidFill>
                <a:latin typeface="Rockwell" panose="02060603020205020403" pitchFamily="18" charset="0"/>
              </a:rPr>
              <a:t> 1</a:t>
            </a:r>
            <a:endParaRPr kumimoji="1" lang="ja-JP" altLang="en-US" b="1" dirty="0">
              <a:solidFill>
                <a:srgbClr val="4B81C3"/>
              </a:solidFill>
              <a:latin typeface="Rockwell" panose="02060603020205020403" pitchFamily="18" charset="0"/>
            </a:endParaRPr>
          </a:p>
        </p:txBody>
      </p:sp>
      <p:sp>
        <p:nvSpPr>
          <p:cNvPr id="61" name="角丸四角形 60"/>
          <p:cNvSpPr/>
          <p:nvPr/>
        </p:nvSpPr>
        <p:spPr>
          <a:xfrm>
            <a:off x="2007983" y="429309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62" name="角丸四角形 61"/>
          <p:cNvSpPr/>
          <p:nvPr/>
        </p:nvSpPr>
        <p:spPr>
          <a:xfrm>
            <a:off x="6336304"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63" name="角丸四角形 62"/>
          <p:cNvSpPr/>
          <p:nvPr/>
        </p:nvSpPr>
        <p:spPr>
          <a:xfrm>
            <a:off x="4879501"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64" name="角丸四角形 63"/>
          <p:cNvSpPr/>
          <p:nvPr/>
        </p:nvSpPr>
        <p:spPr>
          <a:xfrm>
            <a:off x="3456176" y="428070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Tree>
    <p:extLst>
      <p:ext uri="{BB962C8B-B14F-4D97-AF65-F5344CB8AC3E}">
        <p14:creationId xmlns:p14="http://schemas.microsoft.com/office/powerpoint/2010/main" val="70996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anim calcmode="lin" valueType="num">
                                      <p:cBhvr>
                                        <p:cTn id="8" dur="500" fill="hold"/>
                                        <p:tgtEl>
                                          <p:spTgt spid="56"/>
                                        </p:tgtEl>
                                        <p:attrNameLst>
                                          <p:attrName>ppt_x</p:attrName>
                                        </p:attrNameLst>
                                      </p:cBhvr>
                                      <p:tavLst>
                                        <p:tav tm="0">
                                          <p:val>
                                            <p:strVal val="#ppt_x"/>
                                          </p:val>
                                        </p:tav>
                                        <p:tav tm="100000">
                                          <p:val>
                                            <p:strVal val="#ppt_x"/>
                                          </p:val>
                                        </p:tav>
                                      </p:tavLst>
                                    </p:anim>
                                    <p:anim calcmode="lin" valueType="num">
                                      <p:cBhvr>
                                        <p:cTn id="9"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303" fill="hold"/>
                                        <p:tgtEl>
                                          <p:spTgt spid="6"/>
                                        </p:tgtEl>
                                      </p:cBhvr>
                                    </p:cmd>
                                  </p:childTnLst>
                                </p:cTn>
                              </p:par>
                            </p:childTnLst>
                          </p:cTn>
                        </p:par>
                      </p:childTnLst>
                    </p:cTn>
                  </p:par>
                </p:childTnLst>
              </p:cTn>
              <p:nextCondLst>
                <p:cond evt="onClick" delay="0">
                  <p:tgtEl>
                    <p:spTgt spid="6"/>
                  </p:tgtEl>
                </p:cond>
              </p:nextCondLst>
            </p:seq>
            <p:audio>
              <p:cMediaNode vol="80000">
                <p:cTn id="15" fill="hold" display="0">
                  <p:stCondLst>
                    <p:cond delay="indefinite"/>
                  </p:stCondLst>
                  <p:endCondLst>
                    <p:cond evt="onStopAudio" delay="0">
                      <p:tgtEl>
                        <p:sldTgt/>
                      </p:tgtEl>
                    </p:cond>
                  </p:endCondLst>
                </p:cTn>
                <p:tgtEl>
                  <p:spTgt spid="6"/>
                </p:tgtEl>
              </p:cMediaNode>
            </p:audi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1949" fill="hold"/>
                                        <p:tgtEl>
                                          <p:spTgt spid="7"/>
                                        </p:tgtEl>
                                      </p:cBhvr>
                                    </p:cmd>
                                  </p:childTnLst>
                                </p:cTn>
                              </p:par>
                            </p:childTnLst>
                          </p:cTn>
                        </p:par>
                      </p:childTnLst>
                    </p:cTn>
                  </p:par>
                </p:childTnLst>
              </p:cTn>
              <p:nextCondLst>
                <p:cond evt="onClick" delay="0">
                  <p:tgtEl>
                    <p:spTgt spid="7"/>
                  </p:tgtEl>
                </p:cond>
              </p:nextCondLst>
            </p:seq>
            <p:audio>
              <p:cMediaNode vol="80000">
                <p:cTn id="21" fill="hold" display="0">
                  <p:stCondLst>
                    <p:cond delay="indefinite"/>
                  </p:stCondLst>
                  <p:endCondLst>
                    <p:cond evt="onStopAudio" delay="0">
                      <p:tgtEl>
                        <p:sldTgt/>
                      </p:tgtEl>
                    </p:cond>
                  </p:endCondLst>
                </p:cTn>
                <p:tgtEl>
                  <p:spTgt spid="7"/>
                </p:tgtEl>
              </p:cMediaNode>
            </p:audi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4483" fill="hold"/>
                                        <p:tgtEl>
                                          <p:spTgt spid="9"/>
                                        </p:tgtEl>
                                      </p:cBhvr>
                                    </p:cmd>
                                  </p:childTnLst>
                                </p:cTn>
                              </p:par>
                            </p:childTnLst>
                          </p:cTn>
                        </p:par>
                      </p:childTnLst>
                    </p:cTn>
                  </p:par>
                </p:childTnLst>
              </p:cTn>
              <p:nextCondLst>
                <p:cond evt="onClick" delay="0">
                  <p:tgtEl>
                    <p:spTgt spid="9"/>
                  </p:tgtEl>
                </p:cond>
              </p:nextCondLst>
            </p:seq>
            <p:audio>
              <p:cMediaNode vol="80000">
                <p:cTn id="27" fill="hold" display="0">
                  <p:stCondLst>
                    <p:cond delay="indefinite"/>
                  </p:stCondLst>
                  <p:endCondLst>
                    <p:cond evt="onStopAudio" delay="0">
                      <p:tgtEl>
                        <p:sldTgt/>
                      </p:tgtEl>
                    </p:cond>
                  </p:endCondLst>
                </p:cTn>
                <p:tgtEl>
                  <p:spTgt spid="9"/>
                </p:tgtEl>
              </p:cMediaNode>
            </p:audio>
            <p:seq concurrent="1" nextAc="seek">
              <p:cTn id="28" restart="whenNotActive" fill="hold" evtFilter="cancelBubble" nodeType="interactiveSeq">
                <p:stCondLst>
                  <p:cond evt="onClick" delay="0">
                    <p:tgtEl>
                      <p:spTgt spid="13"/>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6076" fill="hold"/>
                                        <p:tgtEl>
                                          <p:spTgt spid="13"/>
                                        </p:tgtEl>
                                      </p:cBhvr>
                                    </p:cmd>
                                  </p:childTnLst>
                                </p:cTn>
                              </p:par>
                            </p:childTnLst>
                          </p:cTn>
                        </p:par>
                      </p:childTnLst>
                    </p:cTn>
                  </p:par>
                </p:childTnLst>
              </p:cTn>
              <p:nextCondLst>
                <p:cond evt="onClick" delay="0">
                  <p:tgtEl>
                    <p:spTgt spid="13"/>
                  </p:tgtEl>
                </p:cond>
              </p:nextCondLst>
            </p:seq>
            <p:audio>
              <p:cMediaNode vol="80000">
                <p:cTn id="33" fill="hold" display="0">
                  <p:stCondLst>
                    <p:cond delay="indefinite"/>
                  </p:stCondLst>
                  <p:endCondLst>
                    <p:cond evt="onStopAudio" delay="0">
                      <p:tgtEl>
                        <p:sldTgt/>
                      </p:tgtEl>
                    </p:cond>
                  </p:endCondLst>
                </p:cTn>
                <p:tgtEl>
                  <p:spTgt spid="13"/>
                </p:tgtEl>
              </p:cMediaNode>
            </p:audio>
          </p:childTnLst>
        </p:cTn>
      </p:par>
    </p:tnLst>
    <p:bldLst>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
          <p:cNvSpPr txBox="1">
            <a:spLocks/>
          </p:cNvSpPr>
          <p:nvPr/>
        </p:nvSpPr>
        <p:spPr>
          <a:xfrm>
            <a:off x="179512" y="404664"/>
            <a:ext cx="3630081" cy="667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500" dirty="0" smtClean="0">
                <a:latin typeface="+mj-ea"/>
              </a:rPr>
              <a:t>はなしましょう  </a:t>
            </a:r>
            <a:r>
              <a:rPr lang="en-US" altLang="ja-JP" sz="3500" dirty="0" smtClean="0">
                <a:latin typeface="+mj-ea"/>
              </a:rPr>
              <a:t>1</a:t>
            </a:r>
            <a:r>
              <a:rPr lang="ja-JP" altLang="en-US" sz="3500" dirty="0" smtClean="0">
                <a:latin typeface="+mj-ea"/>
              </a:rPr>
              <a:t> 　</a:t>
            </a:r>
            <a:endParaRPr lang="ja-JP" altLang="en-US" sz="3500" dirty="0">
              <a:solidFill>
                <a:schemeClr val="accent6">
                  <a:lumMod val="75000"/>
                </a:schemeClr>
              </a:solidFill>
              <a:latin typeface="+mj-ea"/>
            </a:endParaRPr>
          </a:p>
        </p:txBody>
      </p:sp>
      <p:pic>
        <p:nvPicPr>
          <p:cNvPr id="4" name="0404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tretch>
            <a:fillRect/>
          </a:stretch>
        </p:blipFill>
        <p:spPr>
          <a:xfrm>
            <a:off x="3444845" y="495639"/>
            <a:ext cx="504225" cy="486000"/>
          </a:xfrm>
          <a:prstGeom prst="rect">
            <a:avLst/>
          </a:prstGeom>
        </p:spPr>
      </p:pic>
      <p:grpSp>
        <p:nvGrpSpPr>
          <p:cNvPr id="16" name="グループ化 15"/>
          <p:cNvGrpSpPr/>
          <p:nvPr/>
        </p:nvGrpSpPr>
        <p:grpSpPr>
          <a:xfrm>
            <a:off x="26740" y="183033"/>
            <a:ext cx="9104634" cy="400554"/>
            <a:chOff x="26740" y="183033"/>
            <a:chExt cx="9104634" cy="400554"/>
          </a:xfrm>
        </p:grpSpPr>
        <p:pic>
          <p:nvPicPr>
            <p:cNvPr id="1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 name="グループ化 1"/>
          <p:cNvGrpSpPr/>
          <p:nvPr/>
        </p:nvGrpSpPr>
        <p:grpSpPr>
          <a:xfrm>
            <a:off x="2195736" y="2373847"/>
            <a:ext cx="4293765" cy="2855353"/>
            <a:chOff x="2258282" y="2173369"/>
            <a:chExt cx="4293765" cy="2855353"/>
          </a:xfrm>
        </p:grpSpPr>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282" y="2173369"/>
              <a:ext cx="4293765" cy="285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F:\Gambar Nihonggo Kira Kira SMA Jl 1\170083 Bab 04 Folder\Gambar\04.04 ibu#.t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11" r="18203"/>
            <a:stretch/>
          </p:blipFill>
          <p:spPr bwMode="auto">
            <a:xfrm>
              <a:off x="4053086" y="2507531"/>
              <a:ext cx="622998" cy="93642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角丸四角形吹き出し 6"/>
          <p:cNvSpPr/>
          <p:nvPr/>
        </p:nvSpPr>
        <p:spPr>
          <a:xfrm>
            <a:off x="467544" y="1196752"/>
            <a:ext cx="3439316" cy="1150767"/>
          </a:xfrm>
          <a:prstGeom prst="wedgeRoundRectCallout">
            <a:avLst>
              <a:gd name="adj1" fmla="val -1090"/>
              <a:gd name="adj2" fmla="val 81707"/>
              <a:gd name="adj3" fmla="val 16667"/>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solidFill>
                  <a:schemeClr val="tx1"/>
                </a:solidFill>
              </a:rPr>
              <a:t>これは　だれですか。</a:t>
            </a:r>
            <a:endParaRPr lang="en-US" altLang="ja-JP" sz="2800" dirty="0" smtClean="0">
              <a:solidFill>
                <a:schemeClr val="tx1"/>
              </a:solidFill>
            </a:endParaRPr>
          </a:p>
          <a:p>
            <a:r>
              <a:rPr lang="it-IT" altLang="ja-JP" sz="2000" dirty="0">
                <a:solidFill>
                  <a:schemeClr val="tx1"/>
                </a:solidFill>
              </a:rPr>
              <a:t>Kore wa dare desu ka.</a:t>
            </a:r>
            <a:endParaRPr lang="ja-JP" altLang="en-US" sz="2000" dirty="0">
              <a:solidFill>
                <a:schemeClr val="tx1"/>
              </a:solidFill>
            </a:endParaRPr>
          </a:p>
        </p:txBody>
      </p:sp>
      <p:sp>
        <p:nvSpPr>
          <p:cNvPr id="15" name="角丸四角形吹き出し 14"/>
          <p:cNvSpPr/>
          <p:nvPr/>
        </p:nvSpPr>
        <p:spPr>
          <a:xfrm>
            <a:off x="683568" y="5157192"/>
            <a:ext cx="4680520" cy="1080120"/>
          </a:xfrm>
          <a:prstGeom prst="wedgeRoundRectCallout">
            <a:avLst>
              <a:gd name="adj1" fmla="val -2158"/>
              <a:gd name="adj2" fmla="val -83423"/>
              <a:gd name="adj3" fmla="val 16667"/>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800" dirty="0">
                <a:solidFill>
                  <a:schemeClr val="tx1"/>
                </a:solidFill>
              </a:rPr>
              <a:t>そうですか</a:t>
            </a:r>
            <a:r>
              <a:rPr lang="ja-JP" altLang="en-US" sz="2800" dirty="0" smtClean="0">
                <a:solidFill>
                  <a:schemeClr val="tx1"/>
                </a:solidFill>
              </a:rPr>
              <a:t>。 （きれい）ですね</a:t>
            </a:r>
            <a:endParaRPr lang="en-US" altLang="ja-JP" sz="2800" dirty="0" smtClean="0">
              <a:solidFill>
                <a:schemeClr val="tx1"/>
              </a:solidFill>
            </a:endParaRPr>
          </a:p>
          <a:p>
            <a:r>
              <a:rPr lang="en-US" altLang="ja-JP" sz="2000" dirty="0" err="1" smtClean="0">
                <a:solidFill>
                  <a:schemeClr val="tx1"/>
                </a:solidFill>
              </a:rPr>
              <a:t>Sou</a:t>
            </a:r>
            <a:r>
              <a:rPr lang="en-US" altLang="ja-JP" sz="2000" dirty="0" smtClean="0">
                <a:solidFill>
                  <a:schemeClr val="tx1"/>
                </a:solidFill>
              </a:rPr>
              <a:t> </a:t>
            </a:r>
            <a:r>
              <a:rPr lang="en-US" altLang="ja-JP" sz="2000" dirty="0" err="1" smtClean="0">
                <a:solidFill>
                  <a:schemeClr val="tx1"/>
                </a:solidFill>
              </a:rPr>
              <a:t>desu</a:t>
            </a:r>
            <a:r>
              <a:rPr lang="en-US" altLang="ja-JP" sz="2000" dirty="0" smtClean="0">
                <a:solidFill>
                  <a:schemeClr val="tx1"/>
                </a:solidFill>
              </a:rPr>
              <a:t> </a:t>
            </a:r>
            <a:r>
              <a:rPr lang="en-US" altLang="ja-JP" sz="2000" dirty="0" err="1" smtClean="0">
                <a:solidFill>
                  <a:schemeClr val="tx1"/>
                </a:solidFill>
              </a:rPr>
              <a:t>ka</a:t>
            </a:r>
            <a:r>
              <a:rPr lang="en-US" altLang="ja-JP" sz="2000" dirty="0" smtClean="0">
                <a:solidFill>
                  <a:schemeClr val="tx1"/>
                </a:solidFill>
              </a:rPr>
              <a:t> . ( </a:t>
            </a:r>
            <a:r>
              <a:rPr lang="en-US" altLang="ja-JP" sz="2000" dirty="0" err="1" smtClean="0">
                <a:solidFill>
                  <a:schemeClr val="tx1"/>
                </a:solidFill>
              </a:rPr>
              <a:t>Kirei</a:t>
            </a:r>
            <a:r>
              <a:rPr lang="en-US" altLang="ja-JP" sz="2000" dirty="0" smtClean="0">
                <a:solidFill>
                  <a:schemeClr val="tx1"/>
                </a:solidFill>
              </a:rPr>
              <a:t> ) </a:t>
            </a:r>
            <a:r>
              <a:rPr lang="en-US" altLang="ja-JP" sz="2000" dirty="0" err="1" smtClean="0">
                <a:solidFill>
                  <a:schemeClr val="tx1"/>
                </a:solidFill>
              </a:rPr>
              <a:t>desu</a:t>
            </a:r>
            <a:r>
              <a:rPr lang="en-US" altLang="ja-JP" sz="2000" dirty="0" smtClean="0">
                <a:solidFill>
                  <a:schemeClr val="tx1"/>
                </a:solidFill>
              </a:rPr>
              <a:t> ne.</a:t>
            </a:r>
            <a:endParaRPr lang="ja-JP" altLang="en-US" sz="2000" dirty="0">
              <a:solidFill>
                <a:schemeClr val="tx1"/>
              </a:solidFill>
            </a:endParaRPr>
          </a:p>
        </p:txBody>
      </p:sp>
      <p:sp>
        <p:nvSpPr>
          <p:cNvPr id="18" name="角丸四角形吹き出し 17"/>
          <p:cNvSpPr/>
          <p:nvPr/>
        </p:nvSpPr>
        <p:spPr>
          <a:xfrm>
            <a:off x="6084168" y="1916832"/>
            <a:ext cx="2140578" cy="861374"/>
          </a:xfrm>
          <a:prstGeom prst="wedgeRoundRectCallout">
            <a:avLst>
              <a:gd name="adj1" fmla="val 312"/>
              <a:gd name="adj2" fmla="val 71484"/>
              <a:gd name="adj3" fmla="val 16667"/>
            </a:avLst>
          </a:prstGeom>
          <a:ln w="19050">
            <a:solidFill>
              <a:srgbClr val="4B81C3"/>
            </a:solidFill>
            <a:prstDash val="dash"/>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400" dirty="0" smtClean="0">
                <a:solidFill>
                  <a:schemeClr val="tx1"/>
                </a:solidFill>
              </a:rPr>
              <a:t>（はは）です。</a:t>
            </a:r>
            <a:endParaRPr lang="en-US" altLang="ja-JP" sz="2400" dirty="0" smtClean="0">
              <a:solidFill>
                <a:schemeClr val="tx1"/>
              </a:solidFill>
            </a:endParaRPr>
          </a:p>
          <a:p>
            <a:r>
              <a:rPr lang="en-US" altLang="ja-JP" sz="2000" dirty="0" smtClean="0">
                <a:solidFill>
                  <a:schemeClr val="tx1"/>
                </a:solidFill>
              </a:rPr>
              <a:t>( </a:t>
            </a:r>
            <a:r>
              <a:rPr lang="en-US" altLang="ja-JP" sz="2000" dirty="0" err="1" smtClean="0">
                <a:solidFill>
                  <a:schemeClr val="tx1"/>
                </a:solidFill>
              </a:rPr>
              <a:t>haha</a:t>
            </a:r>
            <a:r>
              <a:rPr lang="en-US" altLang="ja-JP" sz="2000" dirty="0" smtClean="0">
                <a:solidFill>
                  <a:schemeClr val="tx1"/>
                </a:solidFill>
              </a:rPr>
              <a:t> ) </a:t>
            </a:r>
            <a:r>
              <a:rPr lang="en-US" altLang="ja-JP" sz="2000" dirty="0" err="1" smtClean="0">
                <a:solidFill>
                  <a:schemeClr val="tx1"/>
                </a:solidFill>
              </a:rPr>
              <a:t>desu</a:t>
            </a:r>
            <a:r>
              <a:rPr lang="en-US" altLang="ja-JP" sz="2000" dirty="0" smtClean="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86888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8684"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bldLst>
      <p:bldP spid="7" grpId="0" animBg="1"/>
      <p:bldP spid="15"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446562"/>
            <a:ext cx="2863038" cy="678182"/>
          </a:xfrm>
        </p:spPr>
        <p:txBody>
          <a:bodyPr>
            <a:normAutofit/>
          </a:bodyPr>
          <a:lstStyle/>
          <a:p>
            <a:r>
              <a:rPr kumimoji="1" lang="ja-JP" altLang="en-US" sz="3500" dirty="0" smtClean="0">
                <a:latin typeface="+mj-ea"/>
              </a:rPr>
              <a:t>ききましょう　</a:t>
            </a:r>
            <a:r>
              <a:rPr kumimoji="1" lang="en-US" altLang="ja-JP" sz="3500" dirty="0" smtClean="0">
                <a:latin typeface="+mj-ea"/>
              </a:rPr>
              <a:t>2</a:t>
            </a:r>
            <a:endParaRPr kumimoji="1" lang="ja-JP" altLang="en-US" sz="3500" dirty="0">
              <a:latin typeface="+mj-ea"/>
            </a:endParaRPr>
          </a:p>
        </p:txBody>
      </p:sp>
      <p:sp>
        <p:nvSpPr>
          <p:cNvPr id="16" name="テキスト ボックス 15"/>
          <p:cNvSpPr txBox="1"/>
          <p:nvPr/>
        </p:nvSpPr>
        <p:spPr>
          <a:xfrm>
            <a:off x="239831" y="2276872"/>
            <a:ext cx="8664338" cy="1815882"/>
          </a:xfrm>
          <a:prstGeom prst="rect">
            <a:avLst/>
          </a:prstGeom>
          <a:noFill/>
        </p:spPr>
        <p:txBody>
          <a:bodyPr wrap="square" rtlCol="0">
            <a:spAutoFit/>
          </a:bodyPr>
          <a:lstStyle/>
          <a:p>
            <a:pPr algn="just"/>
            <a:r>
              <a:rPr lang="en-US" altLang="ja-JP" sz="2800" dirty="0" err="1"/>
              <a:t>Seseorang</a:t>
            </a:r>
            <a:r>
              <a:rPr lang="en-US" altLang="ja-JP" sz="2800" dirty="0"/>
              <a:t> </a:t>
            </a:r>
            <a:r>
              <a:rPr lang="en-US" altLang="ja-JP" sz="2800" dirty="0" err="1"/>
              <a:t>sedang</a:t>
            </a:r>
            <a:r>
              <a:rPr lang="en-US" altLang="ja-JP" sz="2800" dirty="0"/>
              <a:t> </a:t>
            </a:r>
            <a:r>
              <a:rPr lang="en-US" altLang="ja-JP" sz="2800" dirty="0" err="1"/>
              <a:t>memperkenalkan</a:t>
            </a:r>
            <a:r>
              <a:rPr lang="en-US" altLang="ja-JP" sz="2800" dirty="0"/>
              <a:t> </a:t>
            </a:r>
            <a:r>
              <a:rPr lang="en-US" altLang="ja-JP" sz="2800" dirty="0" err="1"/>
              <a:t>keluarga</a:t>
            </a:r>
            <a:r>
              <a:rPr lang="en-US" altLang="ja-JP" sz="2800" dirty="0"/>
              <a:t> </a:t>
            </a:r>
            <a:r>
              <a:rPr lang="en-US" altLang="ja-JP" sz="2800" dirty="0" err="1"/>
              <a:t>dengan</a:t>
            </a:r>
            <a:r>
              <a:rPr lang="en-US" altLang="ja-JP" sz="2800" dirty="0"/>
              <a:t> </a:t>
            </a:r>
            <a:r>
              <a:rPr lang="en-US" altLang="ja-JP" sz="2800" dirty="0" err="1"/>
              <a:t>memperlihatkan</a:t>
            </a:r>
            <a:r>
              <a:rPr lang="en-US" altLang="ja-JP" sz="2800" dirty="0"/>
              <a:t> </a:t>
            </a:r>
            <a:r>
              <a:rPr lang="en-US" altLang="ja-JP" sz="2800" dirty="0" err="1" smtClean="0"/>
              <a:t>foto</a:t>
            </a:r>
            <a:r>
              <a:rPr lang="en-US" altLang="ja-JP" sz="2800" dirty="0" smtClean="0"/>
              <a:t>. </a:t>
            </a:r>
          </a:p>
          <a:p>
            <a:pPr algn="just"/>
            <a:r>
              <a:rPr lang="en-US" altLang="ja-JP" sz="2800" dirty="0" err="1" smtClean="0"/>
              <a:t>Siapa</a:t>
            </a:r>
            <a:r>
              <a:rPr lang="en-US" altLang="ja-JP" sz="2800" dirty="0" smtClean="0"/>
              <a:t> </a:t>
            </a:r>
            <a:r>
              <a:rPr lang="en-US" altLang="ja-JP" sz="2800" dirty="0"/>
              <a:t>yang </a:t>
            </a:r>
            <a:r>
              <a:rPr lang="en-US" altLang="ja-JP" sz="2800" dirty="0" err="1"/>
              <a:t>sedang</a:t>
            </a:r>
            <a:r>
              <a:rPr lang="en-US" altLang="ja-JP" sz="2800" dirty="0"/>
              <a:t> </a:t>
            </a:r>
            <a:r>
              <a:rPr lang="en-US" altLang="ja-JP" sz="2800" dirty="0" err="1"/>
              <a:t>dibicarakan</a:t>
            </a:r>
            <a:r>
              <a:rPr lang="en-US" altLang="ja-JP" sz="2800" dirty="0"/>
              <a:t>? </a:t>
            </a:r>
            <a:r>
              <a:rPr lang="en-US" altLang="ja-JP" sz="2800" dirty="0" err="1"/>
              <a:t>Bagaimana</a:t>
            </a:r>
            <a:r>
              <a:rPr lang="en-US" altLang="ja-JP" sz="2800" dirty="0"/>
              <a:t> </a:t>
            </a:r>
            <a:r>
              <a:rPr lang="en-US" altLang="ja-JP" sz="2800" dirty="0" err="1"/>
              <a:t>sifat</a:t>
            </a:r>
            <a:r>
              <a:rPr lang="en-US" altLang="ja-JP" sz="2800" dirty="0"/>
              <a:t> </a:t>
            </a:r>
            <a:r>
              <a:rPr lang="en-US" altLang="ja-JP" sz="2800" dirty="0" err="1"/>
              <a:t>atau</a:t>
            </a:r>
            <a:r>
              <a:rPr lang="en-US" altLang="ja-JP" sz="2800" dirty="0"/>
              <a:t> </a:t>
            </a:r>
            <a:r>
              <a:rPr lang="en-US" altLang="ja-JP" sz="2800" dirty="0" err="1"/>
              <a:t>ciri</a:t>
            </a:r>
            <a:r>
              <a:rPr lang="en-US" altLang="ja-JP" sz="2800" dirty="0"/>
              <a:t> </a:t>
            </a:r>
            <a:r>
              <a:rPr lang="en-US" altLang="ja-JP" sz="2800" dirty="0" err="1"/>
              <a:t>khasnya</a:t>
            </a:r>
            <a:r>
              <a:rPr lang="en-US" altLang="ja-JP" sz="2800" dirty="0"/>
              <a:t>? </a:t>
            </a:r>
            <a:endParaRPr lang="ja-JP" altLang="ja-JP" sz="2800" dirty="0"/>
          </a:p>
        </p:txBody>
      </p:sp>
      <p:pic>
        <p:nvPicPr>
          <p:cNvPr id="5" name="0405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2655624" y="4238278"/>
            <a:ext cx="360000" cy="360000"/>
          </a:xfrm>
          <a:prstGeom prst="rect">
            <a:avLst/>
          </a:prstGeom>
        </p:spPr>
      </p:pic>
      <p:pic>
        <p:nvPicPr>
          <p:cNvPr id="7" name="0405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4068176" y="4240199"/>
            <a:ext cx="360000" cy="360000"/>
          </a:xfrm>
          <a:prstGeom prst="rect">
            <a:avLst/>
          </a:prstGeom>
        </p:spPr>
      </p:pic>
      <p:pic>
        <p:nvPicPr>
          <p:cNvPr id="8" name="0405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5491501" y="4226362"/>
            <a:ext cx="360000" cy="360000"/>
          </a:xfrm>
          <a:prstGeom prst="rect">
            <a:avLst/>
          </a:prstGeom>
        </p:spPr>
      </p:pic>
      <p:pic>
        <p:nvPicPr>
          <p:cNvPr id="9" name="0405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extLst>
              <a:ext uri="{28A0092B-C50C-407E-A947-70E740481C1C}">
                <a14:useLocalDpi xmlns:a14="http://schemas.microsoft.com/office/drawing/2010/main" val="0"/>
              </a:ext>
            </a:extLst>
          </a:blip>
          <a:stretch>
            <a:fillRect/>
          </a:stretch>
        </p:blipFill>
        <p:spPr>
          <a:xfrm>
            <a:off x="6948304" y="4224174"/>
            <a:ext cx="360000" cy="360000"/>
          </a:xfrm>
          <a:prstGeom prst="rect">
            <a:avLst/>
          </a:prstGeom>
        </p:spPr>
      </p:pic>
      <p:grpSp>
        <p:nvGrpSpPr>
          <p:cNvPr id="73" name="グループ化 72"/>
          <p:cNvGrpSpPr/>
          <p:nvPr/>
        </p:nvGrpSpPr>
        <p:grpSpPr>
          <a:xfrm>
            <a:off x="26740" y="183033"/>
            <a:ext cx="9104634" cy="400554"/>
            <a:chOff x="26740" y="183033"/>
            <a:chExt cx="9104634" cy="400554"/>
          </a:xfrm>
        </p:grpSpPr>
        <p:pic>
          <p:nvPicPr>
            <p:cNvPr id="74"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7" name="角丸四角形 76"/>
          <p:cNvSpPr/>
          <p:nvPr/>
        </p:nvSpPr>
        <p:spPr>
          <a:xfrm>
            <a:off x="2007983" y="429309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78" name="角丸四角形 77"/>
          <p:cNvSpPr/>
          <p:nvPr/>
        </p:nvSpPr>
        <p:spPr>
          <a:xfrm>
            <a:off x="6336304"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79" name="角丸四角形 78"/>
          <p:cNvSpPr/>
          <p:nvPr/>
        </p:nvSpPr>
        <p:spPr>
          <a:xfrm>
            <a:off x="4879501"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80" name="角丸四角形 79"/>
          <p:cNvSpPr/>
          <p:nvPr/>
        </p:nvSpPr>
        <p:spPr>
          <a:xfrm>
            <a:off x="3456176" y="428070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17" name="正方形/長方形 16"/>
          <p:cNvSpPr/>
          <p:nvPr/>
        </p:nvSpPr>
        <p:spPr>
          <a:xfrm>
            <a:off x="179512" y="980728"/>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4B81C3"/>
                </a:solidFill>
                <a:latin typeface="Rockwell" panose="02060603020205020403" pitchFamily="18" charset="0"/>
              </a:rPr>
              <a:t>Kerjakan</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Lembar</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Kerja</a:t>
            </a:r>
            <a:r>
              <a:rPr kumimoji="1" lang="en-US" altLang="ja-JP" b="1" dirty="0" smtClean="0">
                <a:solidFill>
                  <a:srgbClr val="4B81C3"/>
                </a:solidFill>
                <a:latin typeface="Rockwell" panose="02060603020205020403" pitchFamily="18" charset="0"/>
              </a:rPr>
              <a:t> 2</a:t>
            </a:r>
            <a:endParaRPr kumimoji="1" lang="ja-JP" altLang="en-US" b="1" dirty="0">
              <a:solidFill>
                <a:srgbClr val="4B81C3"/>
              </a:solidFill>
              <a:latin typeface="Rockwell" panose="02060603020205020403" pitchFamily="18" charset="0"/>
            </a:endParaRPr>
          </a:p>
        </p:txBody>
      </p:sp>
    </p:spTree>
    <p:extLst>
      <p:ext uri="{BB962C8B-B14F-4D97-AF65-F5344CB8AC3E}">
        <p14:creationId xmlns:p14="http://schemas.microsoft.com/office/powerpoint/2010/main" val="181745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5528" fill="hold"/>
                                        <p:tgtEl>
                                          <p:spTgt spid="5"/>
                                        </p:tgtEl>
                                      </p:cBhvr>
                                    </p:cmd>
                                  </p:childTnLst>
                                </p:cTn>
                              </p:par>
                            </p:childTnLst>
                          </p:cTn>
                        </p:par>
                      </p:childTnLst>
                    </p:cTn>
                  </p:par>
                </p:childTnLst>
              </p:cTn>
              <p:nextCondLst>
                <p:cond evt="onClick" delay="0">
                  <p:tgtEl>
                    <p:spTgt spid="5"/>
                  </p:tgtEl>
                </p:cond>
              </p:nextCondLst>
            </p:seq>
            <p:audio>
              <p:cMediaNode vol="80000">
                <p:cTn id="15" fill="hold" display="0">
                  <p:stCondLst>
                    <p:cond delay="indefinite"/>
                  </p:stCondLst>
                  <p:endCondLst>
                    <p:cond evt="onStopAudio" delay="0">
                      <p:tgtEl>
                        <p:sldTgt/>
                      </p:tgtEl>
                    </p:cond>
                  </p:endCondLst>
                </p:cTn>
                <p:tgtEl>
                  <p:spTgt spid="5"/>
                </p:tgtEl>
              </p:cMediaNode>
            </p:audi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8140" fill="hold"/>
                                        <p:tgtEl>
                                          <p:spTgt spid="7"/>
                                        </p:tgtEl>
                                      </p:cBhvr>
                                    </p:cmd>
                                  </p:childTnLst>
                                </p:cTn>
                              </p:par>
                            </p:childTnLst>
                          </p:cTn>
                        </p:par>
                      </p:childTnLst>
                    </p:cTn>
                  </p:par>
                </p:childTnLst>
              </p:cTn>
              <p:nextCondLst>
                <p:cond evt="onClick" delay="0">
                  <p:tgtEl>
                    <p:spTgt spid="7"/>
                  </p:tgtEl>
                </p:cond>
              </p:nextCondLst>
            </p:seq>
            <p:audio>
              <p:cMediaNode vol="80000">
                <p:cTn id="21" fill="hold" display="0">
                  <p:stCondLst>
                    <p:cond delay="indefinite"/>
                  </p:stCondLst>
                  <p:endCondLst>
                    <p:cond evt="onStopAudio" delay="0">
                      <p:tgtEl>
                        <p:sldTgt/>
                      </p:tgtEl>
                    </p:cond>
                  </p:endCondLst>
                </p:cTn>
                <p:tgtEl>
                  <p:spTgt spid="7"/>
                </p:tgtEl>
              </p:cMediaNode>
            </p:audio>
            <p:seq concurrent="1" nextAc="seek">
              <p:cTn id="22" restart="whenNotActive" fill="hold" evtFilter="cancelBubble" nodeType="interactiveSeq">
                <p:stCondLst>
                  <p:cond evt="onClick" delay="0">
                    <p:tgtEl>
                      <p:spTgt spid="8"/>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8427" fill="hold"/>
                                        <p:tgtEl>
                                          <p:spTgt spid="8"/>
                                        </p:tgtEl>
                                      </p:cBhvr>
                                    </p:cmd>
                                  </p:childTnLst>
                                </p:cTn>
                              </p:par>
                            </p:childTnLst>
                          </p:cTn>
                        </p:par>
                      </p:childTnLst>
                    </p:cTn>
                  </p:par>
                </p:childTnLst>
              </p:cTn>
              <p:nextCondLst>
                <p:cond evt="onClick" delay="0">
                  <p:tgtEl>
                    <p:spTgt spid="8"/>
                  </p:tgtEl>
                </p:cond>
              </p:nextCondLst>
            </p:seq>
            <p:audio>
              <p:cMediaNode vol="80000">
                <p:cTn id="27" fill="hold" display="0">
                  <p:stCondLst>
                    <p:cond delay="indefinite"/>
                  </p:stCondLst>
                  <p:endCondLst>
                    <p:cond evt="onStopAudio" delay="0">
                      <p:tgtEl>
                        <p:sldTgt/>
                      </p:tgtEl>
                    </p:cond>
                  </p:endCondLst>
                </p:cTn>
                <p:tgtEl>
                  <p:spTgt spid="8"/>
                </p:tgtEl>
              </p:cMediaNode>
            </p:audi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7670" fill="hold"/>
                                        <p:tgtEl>
                                          <p:spTgt spid="9"/>
                                        </p:tgtEl>
                                      </p:cBhvr>
                                    </p:cmd>
                                  </p:childTnLst>
                                </p:cTn>
                              </p:par>
                            </p:childTnLst>
                          </p:cTn>
                        </p:par>
                      </p:childTnLst>
                    </p:cTn>
                  </p:par>
                </p:childTnLst>
              </p:cTn>
              <p:nextCondLst>
                <p:cond evt="onClick" delay="0">
                  <p:tgtEl>
                    <p:spTgt spid="9"/>
                  </p:tgtEl>
                </p:cond>
              </p:nextCondLst>
            </p:seq>
            <p:audio>
              <p:cMediaNode vol="80000">
                <p:cTn id="33" fill="hold" display="0">
                  <p:stCondLst>
                    <p:cond delay="indefinite"/>
                  </p:stCondLst>
                  <p:endCondLst>
                    <p:cond evt="onStopAudio" delay="0">
                      <p:tgtEl>
                        <p:sldTgt/>
                      </p:tgtEl>
                    </p:cond>
                  </p:endCondLst>
                </p:cTn>
                <p:tgtEl>
                  <p:spTgt spid="9"/>
                </p:tgtEl>
              </p:cMediaNode>
            </p:audio>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29569" y="240018"/>
            <a:ext cx="7806519" cy="740341"/>
          </a:xfrm>
        </p:spPr>
        <p:txBody>
          <a:bodyPr>
            <a:normAutofit/>
          </a:bodyPr>
          <a:lstStyle/>
          <a:p>
            <a:pPr algn="ctr"/>
            <a:r>
              <a:rPr kumimoji="1" lang="ja-JP" altLang="en-US" sz="4000" dirty="0" smtClean="0">
                <a:solidFill>
                  <a:schemeClr val="accent6">
                    <a:lumMod val="75000"/>
                  </a:schemeClr>
                </a:solidFill>
              </a:rPr>
              <a:t>　</a:t>
            </a:r>
            <a:endParaRPr kumimoji="1" lang="ja-JP" altLang="en-US" sz="4000" dirty="0">
              <a:solidFill>
                <a:schemeClr val="accent6">
                  <a:lumMod val="75000"/>
                </a:schemeClr>
              </a:solidFill>
            </a:endParaRPr>
          </a:p>
        </p:txBody>
      </p:sp>
      <p:sp>
        <p:nvSpPr>
          <p:cNvPr id="20" name="タイトル 1"/>
          <p:cNvSpPr txBox="1">
            <a:spLocks/>
          </p:cNvSpPr>
          <p:nvPr/>
        </p:nvSpPr>
        <p:spPr>
          <a:xfrm>
            <a:off x="161508" y="397085"/>
            <a:ext cx="3384376" cy="7276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500" dirty="0" smtClean="0">
                <a:latin typeface="+mj-ea"/>
              </a:rPr>
              <a:t>はなしましょう  </a:t>
            </a:r>
            <a:r>
              <a:rPr lang="en-US" altLang="ja-JP" sz="3500" dirty="0" smtClean="0">
                <a:latin typeface="+mj-ea"/>
              </a:rPr>
              <a:t>2</a:t>
            </a:r>
            <a:r>
              <a:rPr lang="ja-JP" altLang="en-US" sz="3500" dirty="0" smtClean="0">
                <a:latin typeface="+mj-ea"/>
              </a:rPr>
              <a:t>　</a:t>
            </a:r>
            <a:endParaRPr lang="ja-JP" altLang="en-US" sz="3500" dirty="0">
              <a:solidFill>
                <a:schemeClr val="accent6">
                  <a:lumMod val="75000"/>
                </a:schemeClr>
              </a:solidFill>
              <a:latin typeface="+mj-ea"/>
            </a:endParaRPr>
          </a:p>
        </p:txBody>
      </p:sp>
      <p:pic>
        <p:nvPicPr>
          <p:cNvPr id="4" name="0406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tretch>
            <a:fillRect/>
          </a:stretch>
        </p:blipFill>
        <p:spPr>
          <a:xfrm>
            <a:off x="3491711" y="523804"/>
            <a:ext cx="504225" cy="486000"/>
          </a:xfrm>
          <a:prstGeom prst="rect">
            <a:avLst/>
          </a:prstGeom>
        </p:spPr>
      </p:pic>
      <p:grpSp>
        <p:nvGrpSpPr>
          <p:cNvPr id="15" name="グループ化 14"/>
          <p:cNvGrpSpPr/>
          <p:nvPr/>
        </p:nvGrpSpPr>
        <p:grpSpPr>
          <a:xfrm>
            <a:off x="26740" y="183033"/>
            <a:ext cx="9104634" cy="400554"/>
            <a:chOff x="26740" y="183033"/>
            <a:chExt cx="9104634" cy="400554"/>
          </a:xfrm>
        </p:grpSpPr>
        <p:pic>
          <p:nvPicPr>
            <p:cNvPr id="16"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4" name="グループ化 23"/>
          <p:cNvGrpSpPr/>
          <p:nvPr/>
        </p:nvGrpSpPr>
        <p:grpSpPr>
          <a:xfrm>
            <a:off x="2195736" y="2204864"/>
            <a:ext cx="4293765" cy="2855353"/>
            <a:chOff x="2258282" y="2173369"/>
            <a:chExt cx="4293765" cy="2855353"/>
          </a:xfrm>
        </p:grpSpPr>
        <p:pic>
          <p:nvPicPr>
            <p:cNvPr id="2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8282" y="2173369"/>
              <a:ext cx="4293765" cy="2855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descr="F:\Gambar Nihonggo Kira Kira SMA Jl 1\170083 Bab 04 Folder\Gambar\04.04 ibu#.t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11" r="18203"/>
            <a:stretch/>
          </p:blipFill>
          <p:spPr bwMode="auto">
            <a:xfrm>
              <a:off x="4053086" y="2507531"/>
              <a:ext cx="622998" cy="93642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角丸四角形吹き出し 6"/>
          <p:cNvSpPr/>
          <p:nvPr/>
        </p:nvSpPr>
        <p:spPr>
          <a:xfrm>
            <a:off x="300738" y="4581128"/>
            <a:ext cx="3443085" cy="1877489"/>
          </a:xfrm>
          <a:prstGeom prst="wedgeRoundRectCallout">
            <a:avLst>
              <a:gd name="adj1" fmla="val 40661"/>
              <a:gd name="adj2" fmla="val -69493"/>
              <a:gd name="adj3" fmla="val 16667"/>
            </a:avLst>
          </a:prstGeom>
          <a:ln w="19050">
            <a:solidFill>
              <a:srgbClr val="4B81C3"/>
            </a:solidFill>
            <a:prstDash val="dash"/>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400" dirty="0" smtClean="0">
                <a:solidFill>
                  <a:schemeClr val="tx1"/>
                </a:solidFill>
              </a:rPr>
              <a:t>（きれい）ですね。</a:t>
            </a:r>
            <a:endParaRPr lang="en-US" altLang="ja-JP" sz="2400" dirty="0" smtClean="0">
              <a:solidFill>
                <a:schemeClr val="tx1"/>
              </a:solidFill>
            </a:endParaRPr>
          </a:p>
          <a:p>
            <a:pPr>
              <a:spcAft>
                <a:spcPts val="1200"/>
              </a:spcAft>
            </a:pPr>
            <a:r>
              <a:rPr lang="it-IT" altLang="ja-JP" sz="2000" dirty="0" smtClean="0">
                <a:solidFill>
                  <a:schemeClr val="tx1"/>
                </a:solidFill>
              </a:rPr>
              <a:t>( Kirei ) desu ne.</a:t>
            </a:r>
          </a:p>
          <a:p>
            <a:r>
              <a:rPr lang="ja-JP" altLang="en-US" sz="2400" dirty="0" smtClean="0">
                <a:solidFill>
                  <a:schemeClr val="tx1"/>
                </a:solidFill>
              </a:rPr>
              <a:t>どんな　ひとですか。</a:t>
            </a:r>
            <a:endParaRPr lang="en-US" altLang="ja-JP" sz="2400" dirty="0" smtClean="0">
              <a:solidFill>
                <a:schemeClr val="tx1"/>
              </a:solidFill>
            </a:endParaRPr>
          </a:p>
          <a:p>
            <a:r>
              <a:rPr lang="en-US" altLang="ja-JP" sz="2000" dirty="0" smtClean="0">
                <a:solidFill>
                  <a:schemeClr val="tx1"/>
                </a:solidFill>
              </a:rPr>
              <a:t>Donna </a:t>
            </a:r>
            <a:r>
              <a:rPr lang="en-US" altLang="ja-JP" sz="2000" dirty="0" err="1" smtClean="0">
                <a:solidFill>
                  <a:schemeClr val="tx1"/>
                </a:solidFill>
              </a:rPr>
              <a:t>hito</a:t>
            </a:r>
            <a:r>
              <a:rPr lang="en-US" altLang="ja-JP" sz="2000" dirty="0" smtClean="0">
                <a:solidFill>
                  <a:schemeClr val="tx1"/>
                </a:solidFill>
              </a:rPr>
              <a:t> </a:t>
            </a:r>
            <a:r>
              <a:rPr lang="en-US" altLang="ja-JP" sz="2000" dirty="0" err="1" smtClean="0">
                <a:solidFill>
                  <a:schemeClr val="tx1"/>
                </a:solidFill>
              </a:rPr>
              <a:t>desu</a:t>
            </a:r>
            <a:r>
              <a:rPr lang="en-US" altLang="ja-JP" sz="2000" dirty="0" smtClean="0">
                <a:solidFill>
                  <a:schemeClr val="tx1"/>
                </a:solidFill>
              </a:rPr>
              <a:t> </a:t>
            </a:r>
            <a:r>
              <a:rPr lang="en-US" altLang="ja-JP" sz="2000" dirty="0" err="1" smtClean="0">
                <a:solidFill>
                  <a:schemeClr val="tx1"/>
                </a:solidFill>
              </a:rPr>
              <a:t>ka</a:t>
            </a:r>
            <a:r>
              <a:rPr lang="en-US" altLang="ja-JP" sz="2000" dirty="0" smtClean="0">
                <a:solidFill>
                  <a:schemeClr val="tx1"/>
                </a:solidFill>
              </a:rPr>
              <a:t>.</a:t>
            </a:r>
            <a:endParaRPr lang="ja-JP" altLang="en-US" sz="2000" dirty="0">
              <a:solidFill>
                <a:schemeClr val="tx1"/>
              </a:solidFill>
            </a:endParaRPr>
          </a:p>
        </p:txBody>
      </p:sp>
      <p:sp>
        <p:nvSpPr>
          <p:cNvPr id="11" name="角丸四角形吹き出し 10"/>
          <p:cNvSpPr/>
          <p:nvPr/>
        </p:nvSpPr>
        <p:spPr>
          <a:xfrm>
            <a:off x="5650421" y="5231922"/>
            <a:ext cx="2846343" cy="861374"/>
          </a:xfrm>
          <a:prstGeom prst="wedgeRoundRectCallout">
            <a:avLst>
              <a:gd name="adj1" fmla="val -38256"/>
              <a:gd name="adj2" fmla="val -122360"/>
              <a:gd name="adj3" fmla="val 16667"/>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400" dirty="0" smtClean="0">
                <a:solidFill>
                  <a:schemeClr val="tx1"/>
                </a:solidFill>
              </a:rPr>
              <a:t>（やさしい）です。</a:t>
            </a:r>
            <a:endParaRPr lang="en-US" altLang="ja-JP" sz="2400" dirty="0" smtClean="0">
              <a:solidFill>
                <a:schemeClr val="tx1"/>
              </a:solidFill>
            </a:endParaRPr>
          </a:p>
          <a:p>
            <a:r>
              <a:rPr lang="en-US" altLang="ja-JP" sz="2000" dirty="0" smtClean="0">
                <a:solidFill>
                  <a:schemeClr val="tx1"/>
                </a:solidFill>
              </a:rPr>
              <a:t>( </a:t>
            </a:r>
            <a:r>
              <a:rPr lang="en-US" altLang="ja-JP" sz="2000" dirty="0" err="1" smtClean="0">
                <a:solidFill>
                  <a:schemeClr val="tx1"/>
                </a:solidFill>
              </a:rPr>
              <a:t>Yasashii</a:t>
            </a:r>
            <a:r>
              <a:rPr lang="en-US" altLang="ja-JP" sz="2000" dirty="0" smtClean="0">
                <a:solidFill>
                  <a:schemeClr val="tx1"/>
                </a:solidFill>
              </a:rPr>
              <a:t> ) </a:t>
            </a:r>
            <a:r>
              <a:rPr lang="en-US" altLang="ja-JP" sz="2000" dirty="0" err="1" smtClean="0">
                <a:solidFill>
                  <a:schemeClr val="tx1"/>
                </a:solidFill>
              </a:rPr>
              <a:t>desu</a:t>
            </a:r>
            <a:r>
              <a:rPr lang="en-US" altLang="ja-JP" sz="2000" dirty="0" smtClean="0">
                <a:solidFill>
                  <a:schemeClr val="tx1"/>
                </a:solidFill>
              </a:rPr>
              <a:t>.</a:t>
            </a:r>
            <a:endParaRPr kumimoji="1" lang="ja-JP" altLang="en-US" sz="2000" dirty="0">
              <a:solidFill>
                <a:schemeClr val="tx1"/>
              </a:solidFill>
            </a:endParaRPr>
          </a:p>
        </p:txBody>
      </p:sp>
      <p:sp>
        <p:nvSpPr>
          <p:cNvPr id="18" name="角丸四角形吹き出し 17"/>
          <p:cNvSpPr/>
          <p:nvPr/>
        </p:nvSpPr>
        <p:spPr>
          <a:xfrm>
            <a:off x="5364088" y="1098223"/>
            <a:ext cx="3150346" cy="1034633"/>
          </a:xfrm>
          <a:prstGeom prst="wedgeRoundRectCallout">
            <a:avLst>
              <a:gd name="adj1" fmla="val -32186"/>
              <a:gd name="adj2" fmla="val 92094"/>
              <a:gd name="adj3" fmla="val 16667"/>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en-US" sz="2400" dirty="0">
                <a:solidFill>
                  <a:schemeClr val="tx1"/>
                </a:solidFill>
              </a:rPr>
              <a:t>これ</a:t>
            </a:r>
            <a:r>
              <a:rPr lang="ja-JP" altLang="en-US" sz="2400" dirty="0" smtClean="0">
                <a:solidFill>
                  <a:schemeClr val="tx1"/>
                </a:solidFill>
              </a:rPr>
              <a:t>は　（はは）です。</a:t>
            </a:r>
            <a:endParaRPr lang="en-US" altLang="ja-JP" sz="2400" dirty="0" smtClean="0">
              <a:solidFill>
                <a:schemeClr val="tx1"/>
              </a:solidFill>
            </a:endParaRPr>
          </a:p>
          <a:p>
            <a:r>
              <a:rPr lang="en-US" altLang="ja-JP" sz="2000" dirty="0" smtClean="0">
                <a:solidFill>
                  <a:schemeClr val="tx1"/>
                </a:solidFill>
              </a:rPr>
              <a:t>Kore </a:t>
            </a:r>
            <a:r>
              <a:rPr lang="en-US" altLang="ja-JP" sz="2000" dirty="0" err="1" smtClean="0">
                <a:solidFill>
                  <a:schemeClr val="tx1"/>
                </a:solidFill>
              </a:rPr>
              <a:t>wa</a:t>
            </a:r>
            <a:r>
              <a:rPr lang="en-US" altLang="ja-JP" sz="2000" dirty="0" smtClean="0">
                <a:solidFill>
                  <a:schemeClr val="tx1"/>
                </a:solidFill>
              </a:rPr>
              <a:t> ( </a:t>
            </a:r>
            <a:r>
              <a:rPr lang="en-US" altLang="ja-JP" sz="2000" dirty="0" err="1" smtClean="0">
                <a:solidFill>
                  <a:schemeClr val="tx1"/>
                </a:solidFill>
              </a:rPr>
              <a:t>haha</a:t>
            </a:r>
            <a:r>
              <a:rPr lang="en-US" altLang="ja-JP" sz="2000" dirty="0" smtClean="0">
                <a:solidFill>
                  <a:schemeClr val="tx1"/>
                </a:solidFill>
              </a:rPr>
              <a:t> ) </a:t>
            </a:r>
            <a:r>
              <a:rPr lang="en-US" altLang="ja-JP" sz="2000" dirty="0" err="1" smtClean="0">
                <a:solidFill>
                  <a:schemeClr val="tx1"/>
                </a:solidFill>
              </a:rPr>
              <a:t>desu</a:t>
            </a:r>
            <a:r>
              <a:rPr lang="en-US" altLang="ja-JP" sz="2000" dirty="0" smtClean="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33932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9598"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bldLst>
      <p:bldP spid="7"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99592" y="2564904"/>
            <a:ext cx="6048672" cy="3672408"/>
          </a:xfrm>
        </p:spPr>
        <p:txBody>
          <a:bodyPr anchor="ctr">
            <a:noAutofit/>
          </a:bodyPr>
          <a:lstStyle/>
          <a:p>
            <a:pPr marL="0" lvl="0" indent="0">
              <a:lnSpc>
                <a:spcPct val="100000"/>
              </a:lnSpc>
              <a:spcBef>
                <a:spcPts val="0"/>
              </a:spcBef>
              <a:spcAft>
                <a:spcPts val="1800"/>
              </a:spcAft>
              <a:buNone/>
            </a:pPr>
            <a:r>
              <a:rPr lang="ja-JP" altLang="en-US" sz="2400" dirty="0" smtClean="0"/>
              <a:t>（１）　</a:t>
            </a:r>
            <a:r>
              <a:rPr lang="ja-JP" altLang="ja-JP" sz="2400" dirty="0" smtClean="0"/>
              <a:t>これ</a:t>
            </a:r>
            <a:r>
              <a:rPr lang="ja-JP" altLang="ja-JP" sz="2400" dirty="0"/>
              <a:t>は（</a:t>
            </a:r>
            <a:r>
              <a:rPr lang="ja-JP" altLang="ja-JP" sz="2400" u="dotted" dirty="0"/>
              <a:t>　　　　　</a:t>
            </a:r>
            <a:r>
              <a:rPr lang="ja-JP" altLang="ja-JP" sz="2400" dirty="0"/>
              <a:t>）です</a:t>
            </a:r>
            <a:r>
              <a:rPr lang="ja-JP" altLang="ja-JP" sz="2400" dirty="0" smtClean="0"/>
              <a:t>。</a:t>
            </a:r>
            <a:endParaRPr lang="en-US" altLang="ja-JP" sz="2400" dirty="0" smtClean="0"/>
          </a:p>
          <a:p>
            <a:pPr marL="0" indent="0">
              <a:lnSpc>
                <a:spcPct val="100000"/>
              </a:lnSpc>
              <a:spcBef>
                <a:spcPts val="3600"/>
              </a:spcBef>
              <a:spcAft>
                <a:spcPts val="1800"/>
              </a:spcAft>
              <a:buNone/>
            </a:pPr>
            <a:r>
              <a:rPr lang="ja-JP" altLang="en-US" sz="2400" dirty="0"/>
              <a:t>（２</a:t>
            </a:r>
            <a:r>
              <a:rPr lang="ja-JP" altLang="en-US" sz="2400" dirty="0" smtClean="0"/>
              <a:t>）　（</a:t>
            </a:r>
            <a:r>
              <a:rPr lang="en-US" altLang="ja-JP" sz="2400" dirty="0" smtClean="0"/>
              <a:t>………………</a:t>
            </a:r>
            <a:r>
              <a:rPr lang="ja-JP" altLang="ja-JP" sz="2400" dirty="0" smtClean="0"/>
              <a:t>）</a:t>
            </a:r>
            <a:r>
              <a:rPr lang="ja-JP" altLang="en-US" sz="2400" dirty="0" smtClean="0"/>
              <a:t>は　</a:t>
            </a:r>
            <a:r>
              <a:rPr lang="ja-JP" altLang="ja-JP" sz="2400" dirty="0"/>
              <a:t> （</a:t>
            </a:r>
            <a:r>
              <a:rPr lang="en-US" altLang="ja-JP" sz="2400" dirty="0"/>
              <a:t>………………</a:t>
            </a:r>
            <a:r>
              <a:rPr lang="ja-JP" altLang="ja-JP" sz="2400" dirty="0"/>
              <a:t>） </a:t>
            </a:r>
            <a:r>
              <a:rPr lang="ja-JP" altLang="en-US" sz="2400" dirty="0" smtClean="0"/>
              <a:t>です</a:t>
            </a:r>
            <a:r>
              <a:rPr lang="ja-JP" altLang="ja-JP" sz="2400" dirty="0" smtClean="0"/>
              <a:t>。</a:t>
            </a:r>
            <a:endParaRPr lang="en-US" altLang="ja-JP" sz="2400" dirty="0" smtClean="0"/>
          </a:p>
          <a:p>
            <a:pPr marL="0" indent="0">
              <a:lnSpc>
                <a:spcPct val="100000"/>
              </a:lnSpc>
              <a:spcBef>
                <a:spcPts val="3600"/>
              </a:spcBef>
              <a:spcAft>
                <a:spcPts val="1800"/>
              </a:spcAft>
              <a:buNone/>
            </a:pPr>
            <a:r>
              <a:rPr lang="ja-JP" altLang="en-US" sz="2400" dirty="0"/>
              <a:t>（３</a:t>
            </a:r>
            <a:r>
              <a:rPr lang="ja-JP" altLang="en-US" sz="2400" dirty="0" smtClean="0"/>
              <a:t>）　（</a:t>
            </a:r>
            <a:r>
              <a:rPr lang="ja-JP" altLang="ja-JP" sz="2400" u="dotted" dirty="0"/>
              <a:t>　　　　　</a:t>
            </a:r>
            <a:r>
              <a:rPr lang="ja-JP" altLang="ja-JP" sz="2400" dirty="0"/>
              <a:t>）ですね。</a:t>
            </a:r>
          </a:p>
          <a:p>
            <a:pPr marL="0" indent="0">
              <a:lnSpc>
                <a:spcPct val="100000"/>
              </a:lnSpc>
              <a:spcBef>
                <a:spcPts val="3600"/>
              </a:spcBef>
              <a:spcAft>
                <a:spcPts val="1800"/>
              </a:spcAft>
              <a:buNone/>
            </a:pPr>
            <a:endParaRPr lang="en-US" altLang="ja-JP" sz="2400" dirty="0" smtClean="0"/>
          </a:p>
        </p:txBody>
      </p:sp>
      <p:grpSp>
        <p:nvGrpSpPr>
          <p:cNvPr id="5" name="グループ化 4"/>
          <p:cNvGrpSpPr/>
          <p:nvPr/>
        </p:nvGrpSpPr>
        <p:grpSpPr>
          <a:xfrm>
            <a:off x="26740" y="183033"/>
            <a:ext cx="9104634" cy="400554"/>
            <a:chOff x="26740" y="183033"/>
            <a:chExt cx="9104634" cy="400554"/>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510952"/>
            <a:ext cx="73152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正方形/長方形 10"/>
          <p:cNvSpPr/>
          <p:nvPr/>
        </p:nvSpPr>
        <p:spPr>
          <a:xfrm>
            <a:off x="1619672" y="2924944"/>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2000" spc="100" dirty="0" smtClean="0">
                <a:ea typeface="Arial Unicode MS" panose="020B0604020202020204" pitchFamily="50" charset="-128"/>
                <a:cs typeface="Arial Unicode MS" panose="020B0604020202020204" pitchFamily="50" charset="-128"/>
              </a:rPr>
              <a:t>Kore </a:t>
            </a:r>
            <a:r>
              <a:rPr kumimoji="1" lang="en-US" altLang="ja-JP" sz="2000" spc="100" dirty="0" err="1" smtClean="0">
                <a:ea typeface="Arial Unicode MS" panose="020B0604020202020204" pitchFamily="50" charset="-128"/>
                <a:cs typeface="Arial Unicode MS" panose="020B0604020202020204" pitchFamily="50" charset="-128"/>
              </a:rPr>
              <a:t>wa</a:t>
            </a:r>
            <a:endParaRPr kumimoji="1" lang="en-US" altLang="ja-JP" sz="2000" spc="100" dirty="0" smtClean="0">
              <a:ea typeface="Arial Unicode MS" panose="020B0604020202020204" pitchFamily="50" charset="-128"/>
              <a:cs typeface="Arial Unicode MS" panose="020B0604020202020204" pitchFamily="50" charset="-128"/>
            </a:endParaRPr>
          </a:p>
        </p:txBody>
      </p:sp>
      <p:sp>
        <p:nvSpPr>
          <p:cNvPr id="12" name="正方形/長方形 11"/>
          <p:cNvSpPr/>
          <p:nvPr/>
        </p:nvSpPr>
        <p:spPr>
          <a:xfrm>
            <a:off x="3851920" y="2924944"/>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2000" spc="100" dirty="0" err="1" smtClean="0">
                <a:ea typeface="Arial Unicode MS" panose="020B0604020202020204" pitchFamily="50" charset="-128"/>
                <a:cs typeface="Arial Unicode MS" panose="020B0604020202020204" pitchFamily="50" charset="-128"/>
              </a:rPr>
              <a:t>desu</a:t>
            </a:r>
            <a:endParaRPr kumimoji="1" lang="en-US" altLang="ja-JP" sz="2000" spc="100" dirty="0" smtClean="0">
              <a:ea typeface="Arial Unicode MS" panose="020B0604020202020204" pitchFamily="50" charset="-128"/>
              <a:cs typeface="Arial Unicode MS" panose="020B0604020202020204" pitchFamily="50" charset="-128"/>
            </a:endParaRPr>
          </a:p>
        </p:txBody>
      </p:sp>
      <p:sp>
        <p:nvSpPr>
          <p:cNvPr id="13" name="正方形/長方形 12"/>
          <p:cNvSpPr/>
          <p:nvPr/>
        </p:nvSpPr>
        <p:spPr>
          <a:xfrm>
            <a:off x="5436096" y="3971456"/>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altLang="ja-JP" sz="2000" spc="100" dirty="0" err="1">
                <a:ea typeface="Arial Unicode MS" panose="020B0604020202020204" pitchFamily="50" charset="-128"/>
                <a:cs typeface="Arial Unicode MS" panose="020B0604020202020204" pitchFamily="50" charset="-128"/>
              </a:rPr>
              <a:t>d</a:t>
            </a:r>
            <a:r>
              <a:rPr kumimoji="1" lang="en-US" altLang="ja-JP" sz="2000" spc="100" dirty="0" err="1" smtClean="0">
                <a:ea typeface="Arial Unicode MS" panose="020B0604020202020204" pitchFamily="50" charset="-128"/>
                <a:cs typeface="Arial Unicode MS" panose="020B0604020202020204" pitchFamily="50" charset="-128"/>
              </a:rPr>
              <a:t>esu</a:t>
            </a:r>
            <a:r>
              <a:rPr kumimoji="1" lang="en-US" altLang="ja-JP" sz="2000" spc="100" dirty="0" smtClean="0">
                <a:ea typeface="Arial Unicode MS" panose="020B0604020202020204" pitchFamily="50" charset="-128"/>
                <a:cs typeface="Arial Unicode MS" panose="020B0604020202020204" pitchFamily="50" charset="-128"/>
              </a:rPr>
              <a:t>.</a:t>
            </a:r>
          </a:p>
        </p:txBody>
      </p:sp>
      <p:sp>
        <p:nvSpPr>
          <p:cNvPr id="14" name="正方形/長方形 13"/>
          <p:cNvSpPr/>
          <p:nvPr/>
        </p:nvSpPr>
        <p:spPr>
          <a:xfrm>
            <a:off x="3191167" y="3933056"/>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2000" spc="100" dirty="0" err="1" smtClean="0">
                <a:ea typeface="Arial Unicode MS" panose="020B0604020202020204" pitchFamily="50" charset="-128"/>
                <a:cs typeface="Arial Unicode MS" panose="020B0604020202020204" pitchFamily="50" charset="-128"/>
              </a:rPr>
              <a:t>wa</a:t>
            </a:r>
            <a:endParaRPr kumimoji="1" lang="en-US" altLang="ja-JP" sz="2000" spc="100" dirty="0" smtClean="0">
              <a:ea typeface="Arial Unicode MS" panose="020B0604020202020204" pitchFamily="50" charset="-128"/>
              <a:cs typeface="Arial Unicode MS" panose="020B0604020202020204" pitchFamily="50" charset="-128"/>
            </a:endParaRPr>
          </a:p>
        </p:txBody>
      </p:sp>
      <p:sp>
        <p:nvSpPr>
          <p:cNvPr id="15" name="正方形/長方形 14"/>
          <p:cNvSpPr/>
          <p:nvPr/>
        </p:nvSpPr>
        <p:spPr>
          <a:xfrm>
            <a:off x="3007157" y="5013176"/>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altLang="ja-JP" sz="2000" spc="100" dirty="0" err="1">
                <a:ea typeface="Arial Unicode MS" panose="020B0604020202020204" pitchFamily="50" charset="-128"/>
                <a:cs typeface="Arial Unicode MS" panose="020B0604020202020204" pitchFamily="50" charset="-128"/>
              </a:rPr>
              <a:t>d</a:t>
            </a:r>
            <a:r>
              <a:rPr kumimoji="1" lang="en-US" altLang="ja-JP" sz="2000" spc="100" dirty="0" err="1" smtClean="0">
                <a:ea typeface="Arial Unicode MS" panose="020B0604020202020204" pitchFamily="50" charset="-128"/>
                <a:cs typeface="Arial Unicode MS" panose="020B0604020202020204" pitchFamily="50" charset="-128"/>
              </a:rPr>
              <a:t>esune</a:t>
            </a:r>
            <a:r>
              <a:rPr kumimoji="1" lang="en-US" altLang="ja-JP" sz="2000" spc="100" dirty="0" smtClean="0">
                <a:ea typeface="Arial Unicode MS" panose="020B0604020202020204" pitchFamily="50" charset="-128"/>
                <a:cs typeface="Arial Unicode MS" panose="020B0604020202020204" pitchFamily="50" charset="-128"/>
              </a:rPr>
              <a:t>.</a:t>
            </a:r>
          </a:p>
        </p:txBody>
      </p:sp>
    </p:spTree>
    <p:extLst>
      <p:ext uri="{BB962C8B-B14F-4D97-AF65-F5344CB8AC3E}">
        <p14:creationId xmlns:p14="http://schemas.microsoft.com/office/powerpoint/2010/main" val="136565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25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5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25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971600" y="4221088"/>
            <a:ext cx="7200800" cy="1224136"/>
          </a:xfrm>
          <a:noFill/>
        </p:spPr>
        <p:txBody>
          <a:bodyPr>
            <a:noAutofit/>
          </a:bodyPr>
          <a:lstStyle/>
          <a:p>
            <a:pPr marL="0" indent="0" algn="just">
              <a:buNone/>
            </a:pPr>
            <a:r>
              <a:rPr lang="en-US" altLang="ja-JP" dirty="0" err="1"/>
              <a:t>Siapa</a:t>
            </a:r>
            <a:r>
              <a:rPr lang="en-US" altLang="ja-JP" dirty="0"/>
              <a:t> orang </a:t>
            </a:r>
            <a:r>
              <a:rPr lang="en-US" altLang="ja-JP" dirty="0" err="1"/>
              <a:t>terdekat</a:t>
            </a:r>
            <a:r>
              <a:rPr lang="en-US" altLang="ja-JP" dirty="0"/>
              <a:t> </a:t>
            </a:r>
            <a:r>
              <a:rPr lang="en-US" altLang="ja-JP" dirty="0" err="1"/>
              <a:t>bagimu</a:t>
            </a:r>
            <a:r>
              <a:rPr lang="en-US" altLang="ja-JP" dirty="0"/>
              <a:t>? Mari </a:t>
            </a:r>
            <a:r>
              <a:rPr lang="en-US" altLang="ja-JP" dirty="0" err="1" smtClean="0"/>
              <a:t>kita</a:t>
            </a:r>
            <a:r>
              <a:rPr lang="en-US" altLang="ja-JP" dirty="0" smtClean="0"/>
              <a:t> </a:t>
            </a:r>
            <a:r>
              <a:rPr lang="en-US" altLang="ja-JP" dirty="0" err="1" smtClean="0"/>
              <a:t>mempresentasikannya</a:t>
            </a:r>
            <a:r>
              <a:rPr lang="en-US" altLang="ja-JP" dirty="0" smtClean="0"/>
              <a:t>  </a:t>
            </a:r>
            <a:r>
              <a:rPr lang="en-US" altLang="ja-JP" dirty="0" err="1" smtClean="0"/>
              <a:t>sambil</a:t>
            </a:r>
            <a:r>
              <a:rPr lang="en-US" altLang="ja-JP" dirty="0" smtClean="0"/>
              <a:t> </a:t>
            </a:r>
            <a:r>
              <a:rPr lang="en-US" altLang="ja-JP" dirty="0" err="1"/>
              <a:t>memperlihatkan</a:t>
            </a:r>
            <a:r>
              <a:rPr lang="en-US" altLang="ja-JP" dirty="0"/>
              <a:t> </a:t>
            </a:r>
            <a:r>
              <a:rPr lang="en-US" altLang="ja-JP" dirty="0" err="1"/>
              <a:t>foto</a:t>
            </a:r>
            <a:r>
              <a:rPr lang="en-US" altLang="ja-JP" dirty="0"/>
              <a:t>.</a:t>
            </a:r>
            <a:endParaRPr kumimoji="1" lang="ja-JP" altLang="en-US" dirty="0"/>
          </a:p>
        </p:txBody>
      </p:sp>
      <p:grpSp>
        <p:nvGrpSpPr>
          <p:cNvPr id="6" name="グループ化 5"/>
          <p:cNvGrpSpPr/>
          <p:nvPr/>
        </p:nvGrpSpPr>
        <p:grpSpPr>
          <a:xfrm>
            <a:off x="26740" y="183033"/>
            <a:ext cx="9104634" cy="400554"/>
            <a:chOff x="26740" y="183033"/>
            <a:chExt cx="9104634" cy="400554"/>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988840"/>
            <a:ext cx="82486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3076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79512" y="446637"/>
            <a:ext cx="4556635" cy="678107"/>
          </a:xfrm>
        </p:spPr>
        <p:txBody>
          <a:bodyPr>
            <a:noAutofit/>
          </a:bodyPr>
          <a:lstStyle/>
          <a:p>
            <a:r>
              <a:rPr lang="ja-JP" altLang="en-US" sz="3500" dirty="0"/>
              <a:t>きいて　</a:t>
            </a:r>
            <a:r>
              <a:rPr lang="ja-JP" altLang="en-US" sz="3500" dirty="0" smtClean="0"/>
              <a:t>いいましょう　</a:t>
            </a:r>
            <a:r>
              <a:rPr lang="en-US" altLang="ja-JP" sz="3500" dirty="0" smtClean="0">
                <a:latin typeface="+mj-ea"/>
              </a:rPr>
              <a:t>3</a:t>
            </a:r>
            <a:r>
              <a:rPr lang="ja-JP" altLang="en-US" sz="3500" dirty="0" smtClean="0"/>
              <a:t>　</a:t>
            </a:r>
            <a:endParaRPr kumimoji="1" lang="ja-JP" altLang="en-US" sz="3500" dirty="0"/>
          </a:p>
        </p:txBody>
      </p:sp>
      <p:sp>
        <p:nvSpPr>
          <p:cNvPr id="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28471" bIns="45720" numCol="1" anchor="ctr" anchorCtr="0" compatLnSpc="1">
            <a:prstTxWarp prst="textNoShape">
              <a:avLst/>
            </a:prstTxWarp>
            <a:spAutoFit/>
          </a:bodyPr>
          <a:lstStyle/>
          <a:p>
            <a:endParaRPr lang="ja-JP" altLang="en-US"/>
          </a:p>
        </p:txBody>
      </p:sp>
      <p:grpSp>
        <p:nvGrpSpPr>
          <p:cNvPr id="26" name="グループ化 25"/>
          <p:cNvGrpSpPr/>
          <p:nvPr/>
        </p:nvGrpSpPr>
        <p:grpSpPr>
          <a:xfrm>
            <a:off x="437039" y="2019762"/>
            <a:ext cx="1505135" cy="1405817"/>
            <a:chOff x="0" y="0"/>
            <a:chExt cx="1028065" cy="814705"/>
          </a:xfrm>
        </p:grpSpPr>
        <p:pic>
          <p:nvPicPr>
            <p:cNvPr id="49" name="図 48"/>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0" y="0"/>
              <a:ext cx="406400" cy="585470"/>
            </a:xfrm>
            <a:prstGeom prst="rect">
              <a:avLst/>
            </a:prstGeom>
            <a:noFill/>
            <a:ln>
              <a:noFill/>
            </a:ln>
          </p:spPr>
        </p:pic>
        <p:pic>
          <p:nvPicPr>
            <p:cNvPr id="50" name="図 49"/>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33375" y="352425"/>
              <a:ext cx="412115" cy="462280"/>
            </a:xfrm>
            <a:prstGeom prst="rect">
              <a:avLst/>
            </a:prstGeom>
            <a:noFill/>
            <a:ln>
              <a:noFill/>
            </a:ln>
          </p:spPr>
        </p:pic>
        <p:pic>
          <p:nvPicPr>
            <p:cNvPr id="51" name="図 50"/>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23900" y="4763"/>
              <a:ext cx="304165" cy="619125"/>
            </a:xfrm>
            <a:prstGeom prst="rect">
              <a:avLst/>
            </a:prstGeom>
            <a:noFill/>
            <a:ln>
              <a:noFill/>
            </a:ln>
          </p:spPr>
        </p:pic>
      </p:grpSp>
      <p:pic>
        <p:nvPicPr>
          <p:cNvPr id="28" name="図 27"/>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560426" y="1946939"/>
            <a:ext cx="1606610" cy="1406631"/>
          </a:xfrm>
          <a:prstGeom prst="rect">
            <a:avLst/>
          </a:prstGeom>
          <a:noFill/>
          <a:ln>
            <a:noFill/>
          </a:ln>
        </p:spPr>
      </p:pic>
      <p:pic>
        <p:nvPicPr>
          <p:cNvPr id="46" name="図 45"/>
          <p:cNvPicPr/>
          <p:nvPr/>
        </p:nvPicPr>
        <p:blipFill>
          <a:blip r:embed="rId25" cstate="print">
            <a:extLst>
              <a:ext uri="{BEBA8EAE-BF5A-486C-A8C5-ECC9F3942E4B}">
                <a14:imgProps xmlns:a14="http://schemas.microsoft.com/office/drawing/2010/main">
                  <a14:imgLayer r:embed="rId26">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39110" y="4582574"/>
            <a:ext cx="1245058" cy="1222690"/>
          </a:xfrm>
          <a:prstGeom prst="rect">
            <a:avLst/>
          </a:prstGeom>
          <a:noFill/>
          <a:ln>
            <a:noFill/>
          </a:ln>
        </p:spPr>
      </p:pic>
      <p:pic>
        <p:nvPicPr>
          <p:cNvPr id="47" name="図 46"/>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351552" y="4706420"/>
            <a:ext cx="1748840" cy="732117"/>
          </a:xfrm>
          <a:prstGeom prst="rect">
            <a:avLst/>
          </a:prstGeom>
          <a:noFill/>
          <a:ln>
            <a:noFill/>
          </a:ln>
        </p:spPr>
      </p:pic>
      <p:sp>
        <p:nvSpPr>
          <p:cNvPr id="15" name="角丸四角形 14"/>
          <p:cNvSpPr/>
          <p:nvPr/>
        </p:nvSpPr>
        <p:spPr>
          <a:xfrm>
            <a:off x="539592" y="1579042"/>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1</a:t>
            </a:r>
            <a:endParaRPr kumimoji="1" lang="ja-JP" altLang="en-US" sz="2400" dirty="0"/>
          </a:p>
        </p:txBody>
      </p:sp>
      <p:sp>
        <p:nvSpPr>
          <p:cNvPr id="29" name="角丸四角形 28"/>
          <p:cNvSpPr/>
          <p:nvPr/>
        </p:nvSpPr>
        <p:spPr>
          <a:xfrm>
            <a:off x="6948264" y="1567830"/>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27" name="正方形/長方形 26"/>
          <p:cNvSpPr/>
          <p:nvPr/>
        </p:nvSpPr>
        <p:spPr>
          <a:xfrm>
            <a:off x="493008" y="3270612"/>
            <a:ext cx="1725046"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スポーツ</a:t>
            </a:r>
            <a:endParaRPr lang="en-US" altLang="ja-JP" sz="2400" dirty="0" smtClean="0">
              <a:solidFill>
                <a:schemeClr val="tx1"/>
              </a:solidFill>
            </a:endParaRPr>
          </a:p>
          <a:p>
            <a:pPr algn="ctr"/>
            <a:r>
              <a:rPr lang="en-US" altLang="ja-JP" sz="2000" dirty="0" err="1" smtClean="0">
                <a:solidFill>
                  <a:schemeClr val="tx1"/>
                </a:solidFill>
              </a:rPr>
              <a:t>supootsu</a:t>
            </a:r>
            <a:endParaRPr kumimoji="1" lang="ja-JP" altLang="en-US" sz="2000" dirty="0">
              <a:solidFill>
                <a:schemeClr val="tx1"/>
              </a:solidFill>
            </a:endParaRPr>
          </a:p>
        </p:txBody>
      </p:sp>
      <p:sp>
        <p:nvSpPr>
          <p:cNvPr id="16" name="角丸四角形 15"/>
          <p:cNvSpPr/>
          <p:nvPr/>
        </p:nvSpPr>
        <p:spPr>
          <a:xfrm>
            <a:off x="2915816" y="1617544"/>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2</a:t>
            </a:r>
            <a:endParaRPr kumimoji="1" lang="ja-JP" altLang="en-US" sz="2400" dirty="0"/>
          </a:p>
        </p:txBody>
      </p:sp>
      <p:sp>
        <p:nvSpPr>
          <p:cNvPr id="17" name="角丸四角形 16"/>
          <p:cNvSpPr/>
          <p:nvPr/>
        </p:nvSpPr>
        <p:spPr>
          <a:xfrm>
            <a:off x="4932080" y="1567830"/>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3</a:t>
            </a:r>
            <a:endParaRPr kumimoji="1" lang="ja-JP" altLang="en-US" sz="2400" dirty="0"/>
          </a:p>
        </p:txBody>
      </p:sp>
      <p:sp>
        <p:nvSpPr>
          <p:cNvPr id="34" name="正方形/長方形 33"/>
          <p:cNvSpPr/>
          <p:nvPr/>
        </p:nvSpPr>
        <p:spPr>
          <a:xfrm>
            <a:off x="2908569" y="3270612"/>
            <a:ext cx="1541001"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どくしょ</a:t>
            </a:r>
            <a:endParaRPr lang="en-US" altLang="ja-JP" sz="2400" dirty="0" smtClean="0">
              <a:solidFill>
                <a:schemeClr val="tx1"/>
              </a:solidFill>
            </a:endParaRPr>
          </a:p>
          <a:p>
            <a:pPr algn="ctr"/>
            <a:r>
              <a:rPr lang="en-US" altLang="ja-JP" sz="2000" dirty="0" err="1" smtClean="0">
                <a:solidFill>
                  <a:schemeClr val="tx1"/>
                </a:solidFill>
              </a:rPr>
              <a:t>dokusho</a:t>
            </a:r>
            <a:endParaRPr kumimoji="1" lang="ja-JP" altLang="en-US" sz="2000" dirty="0">
              <a:solidFill>
                <a:schemeClr val="tx1"/>
              </a:solidFill>
            </a:endParaRPr>
          </a:p>
        </p:txBody>
      </p:sp>
      <p:sp>
        <p:nvSpPr>
          <p:cNvPr id="41" name="角丸四角形 40"/>
          <p:cNvSpPr/>
          <p:nvPr/>
        </p:nvSpPr>
        <p:spPr>
          <a:xfrm>
            <a:off x="4950649" y="4147426"/>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7</a:t>
            </a:r>
          </a:p>
        </p:txBody>
      </p:sp>
      <p:sp>
        <p:nvSpPr>
          <p:cNvPr id="52" name="角丸四角形 51"/>
          <p:cNvSpPr/>
          <p:nvPr/>
        </p:nvSpPr>
        <p:spPr>
          <a:xfrm>
            <a:off x="6876256" y="4125681"/>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8</a:t>
            </a:r>
            <a:endParaRPr kumimoji="1" lang="ja-JP" altLang="en-US" sz="2400" dirty="0"/>
          </a:p>
        </p:txBody>
      </p:sp>
      <p:sp>
        <p:nvSpPr>
          <p:cNvPr id="31" name="角丸四角形 30"/>
          <p:cNvSpPr/>
          <p:nvPr/>
        </p:nvSpPr>
        <p:spPr>
          <a:xfrm>
            <a:off x="2878918" y="4149080"/>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57" name="正方形/長方形 56"/>
          <p:cNvSpPr/>
          <p:nvPr/>
        </p:nvSpPr>
        <p:spPr>
          <a:xfrm>
            <a:off x="4839109" y="5805264"/>
            <a:ext cx="1211957"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とり</a:t>
            </a:r>
            <a:endParaRPr lang="en-US" altLang="ja-JP" sz="2400" dirty="0" smtClean="0">
              <a:solidFill>
                <a:schemeClr val="tx1"/>
              </a:solidFill>
            </a:endParaRPr>
          </a:p>
          <a:p>
            <a:pPr algn="ctr"/>
            <a:r>
              <a:rPr lang="en-US" altLang="ja-JP" sz="2000" dirty="0" smtClean="0">
                <a:solidFill>
                  <a:schemeClr val="tx1"/>
                </a:solidFill>
              </a:rPr>
              <a:t>tori</a:t>
            </a:r>
            <a:endParaRPr kumimoji="1" lang="ja-JP" altLang="en-US" sz="2000" dirty="0">
              <a:solidFill>
                <a:schemeClr val="tx1"/>
              </a:solidFill>
            </a:endParaRPr>
          </a:p>
        </p:txBody>
      </p:sp>
      <p:sp>
        <p:nvSpPr>
          <p:cNvPr id="58" name="正方形/長方形 57"/>
          <p:cNvSpPr/>
          <p:nvPr/>
        </p:nvSpPr>
        <p:spPr>
          <a:xfrm>
            <a:off x="6672411" y="5805344"/>
            <a:ext cx="1211957"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err="1">
                <a:solidFill>
                  <a:schemeClr val="tx1"/>
                </a:solidFill>
              </a:rPr>
              <a:t>はな</a:t>
            </a:r>
            <a:endParaRPr lang="en-US" altLang="ja-JP" sz="2400" dirty="0" smtClean="0">
              <a:solidFill>
                <a:schemeClr val="tx1"/>
              </a:solidFill>
            </a:endParaRPr>
          </a:p>
          <a:p>
            <a:pPr algn="ctr"/>
            <a:r>
              <a:rPr lang="en-US" altLang="ja-JP" sz="2000" dirty="0" err="1" smtClean="0">
                <a:solidFill>
                  <a:schemeClr val="tx1"/>
                </a:solidFill>
              </a:rPr>
              <a:t>hana</a:t>
            </a:r>
            <a:endParaRPr kumimoji="1" lang="ja-JP" altLang="en-US" sz="2000" dirty="0">
              <a:solidFill>
                <a:schemeClr val="tx1"/>
              </a:solidFill>
            </a:endParaRPr>
          </a:p>
        </p:txBody>
      </p:sp>
      <p:pic>
        <p:nvPicPr>
          <p:cNvPr id="4" name="0407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extLst>
              <a:ext uri="{28A0092B-C50C-407E-A947-70E740481C1C}">
                <a14:useLocalDpi xmlns:a14="http://schemas.microsoft.com/office/drawing/2010/main" val="0"/>
              </a:ext>
            </a:extLst>
          </a:blip>
          <a:stretch>
            <a:fillRect/>
          </a:stretch>
        </p:blipFill>
        <p:spPr>
          <a:xfrm>
            <a:off x="4499992" y="525647"/>
            <a:ext cx="504225" cy="486000"/>
          </a:xfrm>
          <a:prstGeom prst="rect">
            <a:avLst/>
          </a:prstGeom>
        </p:spPr>
      </p:pic>
      <p:pic>
        <p:nvPicPr>
          <p:cNvPr id="5" name="0407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9">
            <a:extLst>
              <a:ext uri="{28A0092B-C50C-407E-A947-70E740481C1C}">
                <a14:useLocalDpi xmlns:a14="http://schemas.microsoft.com/office/drawing/2010/main" val="0"/>
              </a:ext>
            </a:extLst>
          </a:blip>
          <a:stretch>
            <a:fillRect/>
          </a:stretch>
        </p:blipFill>
        <p:spPr>
          <a:xfrm>
            <a:off x="1187704" y="1571783"/>
            <a:ext cx="360000" cy="360000"/>
          </a:xfrm>
          <a:prstGeom prst="rect">
            <a:avLst/>
          </a:prstGeom>
        </p:spPr>
      </p:pic>
      <p:pic>
        <p:nvPicPr>
          <p:cNvPr id="6" name="04070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9">
            <a:extLst>
              <a:ext uri="{28A0092B-C50C-407E-A947-70E740481C1C}">
                <a14:useLocalDpi xmlns:a14="http://schemas.microsoft.com/office/drawing/2010/main" val="0"/>
              </a:ext>
            </a:extLst>
          </a:blip>
          <a:stretch>
            <a:fillRect/>
          </a:stretch>
        </p:blipFill>
        <p:spPr>
          <a:xfrm>
            <a:off x="3563928" y="1628840"/>
            <a:ext cx="360000" cy="360000"/>
          </a:xfrm>
          <a:prstGeom prst="rect">
            <a:avLst/>
          </a:prstGeom>
        </p:spPr>
      </p:pic>
      <p:pic>
        <p:nvPicPr>
          <p:cNvPr id="8" name="040703.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9">
            <a:extLst>
              <a:ext uri="{28A0092B-C50C-407E-A947-70E740481C1C}">
                <a14:useLocalDpi xmlns:a14="http://schemas.microsoft.com/office/drawing/2010/main" val="0"/>
              </a:ext>
            </a:extLst>
          </a:blip>
          <a:stretch>
            <a:fillRect/>
          </a:stretch>
        </p:blipFill>
        <p:spPr>
          <a:xfrm>
            <a:off x="5580152" y="1556792"/>
            <a:ext cx="360000" cy="360000"/>
          </a:xfrm>
          <a:prstGeom prst="rect">
            <a:avLst/>
          </a:prstGeom>
        </p:spPr>
      </p:pic>
      <p:pic>
        <p:nvPicPr>
          <p:cNvPr id="9" name="040704.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9">
            <a:extLst>
              <a:ext uri="{28A0092B-C50C-407E-A947-70E740481C1C}">
                <a14:useLocalDpi xmlns:a14="http://schemas.microsoft.com/office/drawing/2010/main" val="0"/>
              </a:ext>
            </a:extLst>
          </a:blip>
          <a:stretch>
            <a:fillRect/>
          </a:stretch>
        </p:blipFill>
        <p:spPr>
          <a:xfrm>
            <a:off x="7524328" y="1582463"/>
            <a:ext cx="360000" cy="360000"/>
          </a:xfrm>
          <a:prstGeom prst="rect">
            <a:avLst/>
          </a:prstGeom>
        </p:spPr>
      </p:pic>
      <p:pic>
        <p:nvPicPr>
          <p:cNvPr id="11" name="040706.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9">
            <a:extLst>
              <a:ext uri="{28A0092B-C50C-407E-A947-70E740481C1C}">
                <a14:useLocalDpi xmlns:a14="http://schemas.microsoft.com/office/drawing/2010/main" val="0"/>
              </a:ext>
            </a:extLst>
          </a:blip>
          <a:stretch>
            <a:fillRect/>
          </a:stretch>
        </p:blipFill>
        <p:spPr>
          <a:xfrm>
            <a:off x="3454982" y="4149080"/>
            <a:ext cx="360000" cy="360000"/>
          </a:xfrm>
          <a:prstGeom prst="rect">
            <a:avLst/>
          </a:prstGeom>
        </p:spPr>
      </p:pic>
      <p:pic>
        <p:nvPicPr>
          <p:cNvPr id="12" name="040707.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9">
            <a:extLst>
              <a:ext uri="{28A0092B-C50C-407E-A947-70E740481C1C}">
                <a14:useLocalDpi xmlns:a14="http://schemas.microsoft.com/office/drawing/2010/main" val="0"/>
              </a:ext>
            </a:extLst>
          </a:blip>
          <a:stretch>
            <a:fillRect/>
          </a:stretch>
        </p:blipFill>
        <p:spPr>
          <a:xfrm>
            <a:off x="5526713" y="4136509"/>
            <a:ext cx="360000" cy="360000"/>
          </a:xfrm>
          <a:prstGeom prst="rect">
            <a:avLst/>
          </a:prstGeom>
        </p:spPr>
      </p:pic>
      <p:pic>
        <p:nvPicPr>
          <p:cNvPr id="13" name="040708.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9">
            <a:extLst>
              <a:ext uri="{28A0092B-C50C-407E-A947-70E740481C1C}">
                <a14:useLocalDpi xmlns:a14="http://schemas.microsoft.com/office/drawing/2010/main" val="0"/>
              </a:ext>
            </a:extLst>
          </a:blip>
          <a:stretch>
            <a:fillRect/>
          </a:stretch>
        </p:blipFill>
        <p:spPr>
          <a:xfrm>
            <a:off x="7452320" y="4077072"/>
            <a:ext cx="360000" cy="360000"/>
          </a:xfrm>
          <a:prstGeom prst="rect">
            <a:avLst/>
          </a:prstGeom>
        </p:spPr>
      </p:pic>
      <p:grpSp>
        <p:nvGrpSpPr>
          <p:cNvPr id="59" name="グループ化 58"/>
          <p:cNvGrpSpPr/>
          <p:nvPr/>
        </p:nvGrpSpPr>
        <p:grpSpPr>
          <a:xfrm>
            <a:off x="26740" y="183033"/>
            <a:ext cx="9104634" cy="400554"/>
            <a:chOff x="26740" y="183033"/>
            <a:chExt cx="9104634" cy="400554"/>
          </a:xfrm>
        </p:grpSpPr>
        <p:pic>
          <p:nvPicPr>
            <p:cNvPr id="60" name="Picture 9"/>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1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1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146" name="Picture 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122419" y="1933444"/>
            <a:ext cx="1105765" cy="1359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正方形/長方形 52"/>
          <p:cNvSpPr/>
          <p:nvPr/>
        </p:nvSpPr>
        <p:spPr>
          <a:xfrm>
            <a:off x="4831199" y="3285064"/>
            <a:ext cx="1541001"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りょうり</a:t>
            </a:r>
            <a:endParaRPr lang="en-US" altLang="ja-JP" sz="2400" dirty="0" smtClean="0">
              <a:solidFill>
                <a:schemeClr val="tx1"/>
              </a:solidFill>
            </a:endParaRPr>
          </a:p>
          <a:p>
            <a:pPr algn="ctr"/>
            <a:r>
              <a:rPr lang="en-US" altLang="ja-JP" sz="2000" dirty="0" err="1" smtClean="0">
                <a:solidFill>
                  <a:schemeClr val="tx1"/>
                </a:solidFill>
              </a:rPr>
              <a:t>ryouri</a:t>
            </a:r>
            <a:endParaRPr kumimoji="1" lang="ja-JP" altLang="en-US" sz="2000" dirty="0">
              <a:solidFill>
                <a:schemeClr val="tx1"/>
              </a:solidFill>
            </a:endParaRPr>
          </a:p>
        </p:txBody>
      </p:sp>
      <p:pic>
        <p:nvPicPr>
          <p:cNvPr id="6147" name="Picture 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519422" y="1916832"/>
            <a:ext cx="2301050" cy="1329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正方形/長方形 53"/>
          <p:cNvSpPr/>
          <p:nvPr/>
        </p:nvSpPr>
        <p:spPr>
          <a:xfrm>
            <a:off x="6788638" y="3275293"/>
            <a:ext cx="1761299"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solidFill>
                  <a:schemeClr val="tx1"/>
                </a:solidFill>
              </a:rPr>
              <a:t>おんが</a:t>
            </a:r>
            <a:r>
              <a:rPr lang="ja-JP" altLang="en-US" sz="2400" dirty="0" err="1" smtClean="0">
                <a:solidFill>
                  <a:schemeClr val="tx1"/>
                </a:solidFill>
              </a:rPr>
              <a:t>く</a:t>
            </a:r>
            <a:endParaRPr lang="en-US" altLang="ja-JP" sz="2400" dirty="0" smtClean="0">
              <a:solidFill>
                <a:schemeClr val="tx1"/>
              </a:solidFill>
            </a:endParaRPr>
          </a:p>
          <a:p>
            <a:pPr algn="ctr"/>
            <a:r>
              <a:rPr lang="en-US" altLang="ja-JP" sz="2000" dirty="0" err="1" smtClean="0">
                <a:solidFill>
                  <a:schemeClr val="tx1"/>
                </a:solidFill>
              </a:rPr>
              <a:t>ongaku</a:t>
            </a:r>
            <a:endParaRPr kumimoji="1" lang="ja-JP" altLang="en-US" sz="2000" dirty="0">
              <a:solidFill>
                <a:schemeClr val="tx1"/>
              </a:solidFill>
            </a:endParaRPr>
          </a:p>
        </p:txBody>
      </p:sp>
      <p:pic>
        <p:nvPicPr>
          <p:cNvPr id="6148" name="Picture 4"/>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23528" y="4484251"/>
            <a:ext cx="2089877" cy="1321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角丸四角形 29"/>
          <p:cNvSpPr/>
          <p:nvPr/>
        </p:nvSpPr>
        <p:spPr>
          <a:xfrm>
            <a:off x="467544" y="4147426"/>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5</a:t>
            </a:r>
            <a:endParaRPr kumimoji="1" lang="ja-JP" altLang="en-US" sz="2400" dirty="0"/>
          </a:p>
        </p:txBody>
      </p:sp>
      <p:sp>
        <p:nvSpPr>
          <p:cNvPr id="55" name="正方形/長方形 54"/>
          <p:cNvSpPr/>
          <p:nvPr/>
        </p:nvSpPr>
        <p:spPr>
          <a:xfrm>
            <a:off x="637024" y="5805264"/>
            <a:ext cx="1486704"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solidFill>
                  <a:schemeClr val="tx1"/>
                </a:solidFill>
              </a:rPr>
              <a:t>ドラマ</a:t>
            </a:r>
            <a:endParaRPr lang="en-US" altLang="ja-JP" sz="2400" dirty="0" smtClean="0">
              <a:solidFill>
                <a:schemeClr val="tx1"/>
              </a:solidFill>
            </a:endParaRPr>
          </a:p>
          <a:p>
            <a:pPr algn="ctr"/>
            <a:r>
              <a:rPr lang="en-US" altLang="ja-JP" sz="2000" dirty="0" err="1" smtClean="0">
                <a:solidFill>
                  <a:schemeClr val="tx1"/>
                </a:solidFill>
              </a:rPr>
              <a:t>dorama</a:t>
            </a:r>
            <a:endParaRPr kumimoji="1" lang="ja-JP" altLang="en-US" sz="2000" dirty="0">
              <a:solidFill>
                <a:schemeClr val="tx1"/>
              </a:solidFill>
            </a:endParaRPr>
          </a:p>
        </p:txBody>
      </p:sp>
      <p:pic>
        <p:nvPicPr>
          <p:cNvPr id="10" name="040705.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9">
            <a:extLst>
              <a:ext uri="{28A0092B-C50C-407E-A947-70E740481C1C}">
                <a14:useLocalDpi xmlns:a14="http://schemas.microsoft.com/office/drawing/2010/main" val="0"/>
              </a:ext>
            </a:extLst>
          </a:blip>
          <a:stretch>
            <a:fillRect/>
          </a:stretch>
        </p:blipFill>
        <p:spPr>
          <a:xfrm>
            <a:off x="1043608" y="4149120"/>
            <a:ext cx="360000" cy="360000"/>
          </a:xfrm>
          <a:prstGeom prst="rect">
            <a:avLst/>
          </a:prstGeom>
        </p:spPr>
      </p:pic>
      <p:pic>
        <p:nvPicPr>
          <p:cNvPr id="6149" name="Picture 5"/>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699792" y="4544929"/>
            <a:ext cx="1764054" cy="126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正方形/長方形 55"/>
          <p:cNvSpPr/>
          <p:nvPr/>
        </p:nvSpPr>
        <p:spPr>
          <a:xfrm>
            <a:off x="2699792" y="5805264"/>
            <a:ext cx="1761299"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アニメ</a:t>
            </a:r>
            <a:endParaRPr lang="en-US" altLang="ja-JP" sz="2400" dirty="0" smtClean="0">
              <a:solidFill>
                <a:schemeClr val="tx1"/>
              </a:solidFill>
            </a:endParaRPr>
          </a:p>
          <a:p>
            <a:pPr algn="ctr"/>
            <a:r>
              <a:rPr lang="en-US" altLang="ja-JP" sz="2000" dirty="0" smtClean="0">
                <a:solidFill>
                  <a:schemeClr val="tx1"/>
                </a:solidFill>
              </a:rPr>
              <a:t>anime</a:t>
            </a:r>
            <a:endParaRPr kumimoji="1" lang="ja-JP" altLang="en-US" sz="2000" dirty="0">
              <a:solidFill>
                <a:schemeClr val="tx1"/>
              </a:solidFill>
            </a:endParaRPr>
          </a:p>
        </p:txBody>
      </p:sp>
    </p:spTree>
    <p:extLst>
      <p:ext uri="{BB962C8B-B14F-4D97-AF65-F5344CB8AC3E}">
        <p14:creationId xmlns:p14="http://schemas.microsoft.com/office/powerpoint/2010/main" val="214559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64664" fill="hold"/>
                                        <p:tgtEl>
                                          <p:spTgt spid="4"/>
                                        </p:tgtEl>
                                      </p:cBhvr>
                                    </p:cmd>
                                  </p:childTnLst>
                                </p:cTn>
                              </p:par>
                            </p:childTnLst>
                          </p:cTn>
                        </p:par>
                      </p:childTnLst>
                    </p:cTn>
                  </p:par>
                </p:childTnLst>
              </p:cTn>
              <p:nextCondLst>
                <p:cond evt="onClick" delay="0">
                  <p:tgtEl>
                    <p:spTgt spid="4"/>
                  </p:tgtEl>
                </p:cond>
              </p:nextCondLst>
            </p:seq>
            <p:audio>
              <p:cMediaNode vol="80000">
                <p:cTn id="40" fill="hold" display="0">
                  <p:stCondLst>
                    <p:cond delay="indefinite"/>
                  </p:stCondLst>
                  <p:endCondLst>
                    <p:cond evt="onStopAudio" delay="0">
                      <p:tgtEl>
                        <p:sldTgt/>
                      </p:tgtEl>
                    </p:cond>
                  </p:endCondLst>
                </p:cTn>
                <p:tgtEl>
                  <p:spTgt spid="4"/>
                </p:tgtEl>
              </p:cMediaNode>
            </p:audio>
            <p:seq concurrent="1" nextAc="seek">
              <p:cTn id="41" restart="whenNotActive" fill="hold" evtFilter="cancelBubble" nodeType="interactiveSeq">
                <p:stCondLst>
                  <p:cond evt="onClick" delay="0">
                    <p:tgtEl>
                      <p:spTgt spid="5"/>
                    </p:tgtEl>
                  </p:cond>
                </p:stCondLst>
                <p:endSync evt="end" delay="0">
                  <p:rtn val="all"/>
                </p:endSync>
                <p:childTnLst>
                  <p:par>
                    <p:cTn id="42" fill="hold">
                      <p:stCondLst>
                        <p:cond delay="0"/>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7717" fill="hold"/>
                                        <p:tgtEl>
                                          <p:spTgt spid="5"/>
                                        </p:tgtEl>
                                      </p:cBhvr>
                                    </p:cmd>
                                  </p:childTnLst>
                                </p:cTn>
                              </p:par>
                            </p:childTnLst>
                          </p:cTn>
                        </p:par>
                      </p:childTnLst>
                    </p:cTn>
                  </p:par>
                </p:childTnLst>
              </p:cTn>
              <p:nextCondLst>
                <p:cond evt="onClick" delay="0">
                  <p:tgtEl>
                    <p:spTgt spid="5"/>
                  </p:tgtEl>
                </p:cond>
              </p:nextCondLst>
            </p:seq>
            <p:audio>
              <p:cMediaNode vol="80000">
                <p:cTn id="46" fill="hold" display="0">
                  <p:stCondLst>
                    <p:cond delay="indefinite"/>
                  </p:stCondLst>
                  <p:endCondLst>
                    <p:cond evt="onStopAudio" delay="0">
                      <p:tgtEl>
                        <p:sldTgt/>
                      </p:tgtEl>
                    </p:cond>
                  </p:endCondLst>
                </p:cTn>
                <p:tgtEl>
                  <p:spTgt spid="5"/>
                </p:tgtEl>
              </p:cMediaNode>
            </p:audio>
            <p:seq concurrent="1" nextAc="seek">
              <p:cTn id="47" restart="whenNotActive" fill="hold" evtFilter="cancelBubble" nodeType="interactiveSeq">
                <p:stCondLst>
                  <p:cond evt="onClick" delay="0">
                    <p:tgtEl>
                      <p:spTgt spid="6"/>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7456" fill="hold"/>
                                        <p:tgtEl>
                                          <p:spTgt spid="6"/>
                                        </p:tgtEl>
                                      </p:cBhvr>
                                    </p:cmd>
                                  </p:childTnLst>
                                </p:cTn>
                              </p:par>
                            </p:childTnLst>
                          </p:cTn>
                        </p:par>
                      </p:childTnLst>
                    </p:cTn>
                  </p:par>
                </p:childTnLst>
              </p:cTn>
              <p:nextCondLst>
                <p:cond evt="onClick" delay="0">
                  <p:tgtEl>
                    <p:spTgt spid="6"/>
                  </p:tgtEl>
                </p:cond>
              </p:nextCondLst>
            </p:seq>
            <p:audio>
              <p:cMediaNode vol="80000">
                <p:cTn id="52" fill="hold" display="0">
                  <p:stCondLst>
                    <p:cond delay="indefinite"/>
                  </p:stCondLst>
                  <p:endCondLst>
                    <p:cond evt="onStopAudio" delay="0">
                      <p:tgtEl>
                        <p:sldTgt/>
                      </p:tgtEl>
                    </p:cond>
                  </p:endCondLst>
                </p:cTn>
                <p:tgtEl>
                  <p:spTgt spid="6"/>
                </p:tgtEl>
              </p:cMediaNode>
            </p:audio>
            <p:seq concurrent="1" nextAc="seek">
              <p:cTn id="53" restart="whenNotActive" fill="hold" evtFilter="cancelBubble" nodeType="interactiveSeq">
                <p:stCondLst>
                  <p:cond evt="onClick" delay="0">
                    <p:tgtEl>
                      <p:spTgt spid="8"/>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7743" fill="hold"/>
                                        <p:tgtEl>
                                          <p:spTgt spid="8"/>
                                        </p:tgtEl>
                                      </p:cBhvr>
                                    </p:cmd>
                                  </p:childTnLst>
                                </p:cTn>
                              </p:par>
                            </p:childTnLst>
                          </p:cTn>
                        </p:par>
                      </p:childTnLst>
                    </p:cTn>
                  </p:par>
                </p:childTnLst>
              </p:cTn>
              <p:nextCondLst>
                <p:cond evt="onClick" delay="0">
                  <p:tgtEl>
                    <p:spTgt spid="8"/>
                  </p:tgtEl>
                </p:cond>
              </p:nextCondLst>
            </p:seq>
            <p:audio>
              <p:cMediaNode vol="80000">
                <p:cTn id="58" fill="hold" display="0">
                  <p:stCondLst>
                    <p:cond delay="indefinite"/>
                  </p:stCondLst>
                  <p:endCondLst>
                    <p:cond evt="onStopAudio" delay="0">
                      <p:tgtEl>
                        <p:sldTgt/>
                      </p:tgtEl>
                    </p:cond>
                  </p:endCondLst>
                </p:cTn>
                <p:tgtEl>
                  <p:spTgt spid="8"/>
                </p:tgtEl>
              </p:cMediaNode>
            </p:audio>
            <p:seq concurrent="1" nextAc="seek">
              <p:cTn id="59" restart="whenNotActive" fill="hold" evtFilter="cancelBubble" nodeType="interactiveSeq">
                <p:stCondLst>
                  <p:cond evt="onClick" delay="0">
                    <p:tgtEl>
                      <p:spTgt spid="9"/>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8370" fill="hold"/>
                                        <p:tgtEl>
                                          <p:spTgt spid="9"/>
                                        </p:tgtEl>
                                      </p:cBhvr>
                                    </p:cmd>
                                  </p:childTnLst>
                                </p:cTn>
                              </p:par>
                            </p:childTnLst>
                          </p:cTn>
                        </p:par>
                      </p:childTnLst>
                    </p:cTn>
                  </p:par>
                </p:childTnLst>
              </p:cTn>
              <p:nextCondLst>
                <p:cond evt="onClick" delay="0">
                  <p:tgtEl>
                    <p:spTgt spid="9"/>
                  </p:tgtEl>
                </p:cond>
              </p:nextCondLst>
            </p:seq>
            <p:audio>
              <p:cMediaNode vol="80000">
                <p:cTn id="64" fill="hold" display="0">
                  <p:stCondLst>
                    <p:cond delay="indefinite"/>
                  </p:stCondLst>
                  <p:endCondLst>
                    <p:cond evt="onStopAudio" delay="0">
                      <p:tgtEl>
                        <p:sldTgt/>
                      </p:tgtEl>
                    </p:cond>
                  </p:endCondLst>
                </p:cTn>
                <p:tgtEl>
                  <p:spTgt spid="9"/>
                </p:tgtEl>
              </p:cMediaNode>
            </p:audio>
            <p:seq concurrent="1" nextAc="seek">
              <p:cTn id="65" restart="whenNotActive" fill="hold" evtFilter="cancelBubble" nodeType="interactiveSeq">
                <p:stCondLst>
                  <p:cond evt="onClick" delay="0">
                    <p:tgtEl>
                      <p:spTgt spid="10"/>
                    </p:tgtEl>
                  </p:cond>
                </p:stCondLst>
                <p:endSync evt="end" delay="0">
                  <p:rtn val="all"/>
                </p:endSync>
                <p:childTnLst>
                  <p:par>
                    <p:cTn id="66" fill="hold">
                      <p:stCondLst>
                        <p:cond delay="0"/>
                      </p:stCondLst>
                      <p:childTnLst>
                        <p:par>
                          <p:cTn id="67" fill="hold">
                            <p:stCondLst>
                              <p:cond delay="0"/>
                            </p:stCondLst>
                            <p:childTnLst>
                              <p:par>
                                <p:cTn id="68" presetID="1" presetClass="mediacall" presetSubtype="0" fill="hold" nodeType="clickEffect">
                                  <p:stCondLst>
                                    <p:cond delay="0"/>
                                  </p:stCondLst>
                                  <p:childTnLst>
                                    <p:cmd type="call" cmd="playFrom(0.0)">
                                      <p:cBhvr>
                                        <p:cTn id="69" dur="8422" fill="hold"/>
                                        <p:tgtEl>
                                          <p:spTgt spid="10"/>
                                        </p:tgtEl>
                                      </p:cBhvr>
                                    </p:cmd>
                                  </p:childTnLst>
                                </p:cTn>
                              </p:par>
                            </p:childTnLst>
                          </p:cTn>
                        </p:par>
                      </p:childTnLst>
                    </p:cTn>
                  </p:par>
                </p:childTnLst>
              </p:cTn>
              <p:nextCondLst>
                <p:cond evt="onClick" delay="0">
                  <p:tgtEl>
                    <p:spTgt spid="10"/>
                  </p:tgtEl>
                </p:cond>
              </p:nextCondLst>
            </p:seq>
            <p:audio>
              <p:cMediaNode vol="80000">
                <p:cTn id="70" fill="hold" display="0">
                  <p:stCondLst>
                    <p:cond delay="indefinite"/>
                  </p:stCondLst>
                  <p:endCondLst>
                    <p:cond evt="onStopAudio" delay="0">
                      <p:tgtEl>
                        <p:sldTgt/>
                      </p:tgtEl>
                    </p:cond>
                  </p:endCondLst>
                </p:cTn>
                <p:tgtEl>
                  <p:spTgt spid="10"/>
                </p:tgtEl>
              </p:cMediaNode>
            </p:audio>
            <p:seq concurrent="1" nextAc="seek">
              <p:cTn id="71" restart="whenNotActive" fill="hold" evtFilter="cancelBubble" nodeType="interactiveSeq">
                <p:stCondLst>
                  <p:cond evt="onClick" delay="0">
                    <p:tgtEl>
                      <p:spTgt spid="11"/>
                    </p:tgtEl>
                  </p:cond>
                </p:stCondLst>
                <p:endSync evt="end" delay="0">
                  <p:rtn val="all"/>
                </p:endSync>
                <p:childTnLst>
                  <p:par>
                    <p:cTn id="72" fill="hold">
                      <p:stCondLst>
                        <p:cond delay="0"/>
                      </p:stCondLst>
                      <p:childTnLst>
                        <p:par>
                          <p:cTn id="73" fill="hold">
                            <p:stCondLst>
                              <p:cond delay="0"/>
                            </p:stCondLst>
                            <p:childTnLst>
                              <p:par>
                                <p:cTn id="74" presetID="1" presetClass="mediacall" presetSubtype="0" fill="hold" nodeType="clickEffect">
                                  <p:stCondLst>
                                    <p:cond delay="0"/>
                                  </p:stCondLst>
                                  <p:childTnLst>
                                    <p:cmd type="call" cmd="playFrom(0.0)">
                                      <p:cBhvr>
                                        <p:cTn id="75" dur="8266" fill="hold"/>
                                        <p:tgtEl>
                                          <p:spTgt spid="11"/>
                                        </p:tgtEl>
                                      </p:cBhvr>
                                    </p:cmd>
                                  </p:childTnLst>
                                </p:cTn>
                              </p:par>
                            </p:childTnLst>
                          </p:cTn>
                        </p:par>
                      </p:childTnLst>
                    </p:cTn>
                  </p:par>
                </p:childTnLst>
              </p:cTn>
              <p:nextCondLst>
                <p:cond evt="onClick" delay="0">
                  <p:tgtEl>
                    <p:spTgt spid="11"/>
                  </p:tgtEl>
                </p:cond>
              </p:nextCondLst>
            </p:seq>
            <p:audio>
              <p:cMediaNode vol="80000">
                <p:cTn id="76" fill="hold" display="0">
                  <p:stCondLst>
                    <p:cond delay="indefinite"/>
                  </p:stCondLst>
                  <p:endCondLst>
                    <p:cond evt="onStopAudio" delay="0">
                      <p:tgtEl>
                        <p:sldTgt/>
                      </p:tgtEl>
                    </p:cond>
                  </p:endCondLst>
                </p:cTn>
                <p:tgtEl>
                  <p:spTgt spid="11"/>
                </p:tgtEl>
              </p:cMediaNode>
            </p:audio>
            <p:seq concurrent="1" nextAc="seek">
              <p:cTn id="77" restart="whenNotActive" fill="hold" evtFilter="cancelBubble" nodeType="interactiveSeq">
                <p:stCondLst>
                  <p:cond evt="onClick" delay="0">
                    <p:tgtEl>
                      <p:spTgt spid="12"/>
                    </p:tgtEl>
                  </p:cond>
                </p:stCondLst>
                <p:endSync evt="end" delay="0">
                  <p:rtn val="all"/>
                </p:endSync>
                <p:childTnLst>
                  <p:par>
                    <p:cTn id="78" fill="hold">
                      <p:stCondLst>
                        <p:cond delay="0"/>
                      </p:stCondLst>
                      <p:childTnLst>
                        <p:par>
                          <p:cTn id="79" fill="hold">
                            <p:stCondLst>
                              <p:cond delay="0"/>
                            </p:stCondLst>
                            <p:childTnLst>
                              <p:par>
                                <p:cTn id="80" presetID="1" presetClass="mediacall" presetSubtype="0" fill="hold" nodeType="clickEffect">
                                  <p:stCondLst>
                                    <p:cond delay="0"/>
                                  </p:stCondLst>
                                  <p:childTnLst>
                                    <p:cmd type="call" cmd="playFrom(0.0)">
                                      <p:cBhvr>
                                        <p:cTn id="81" dur="8318" fill="hold"/>
                                        <p:tgtEl>
                                          <p:spTgt spid="12"/>
                                        </p:tgtEl>
                                      </p:cBhvr>
                                    </p:cmd>
                                  </p:childTnLst>
                                </p:cTn>
                              </p:par>
                            </p:childTnLst>
                          </p:cTn>
                        </p:par>
                      </p:childTnLst>
                    </p:cTn>
                  </p:par>
                </p:childTnLst>
              </p:cTn>
              <p:nextCondLst>
                <p:cond evt="onClick" delay="0">
                  <p:tgtEl>
                    <p:spTgt spid="12"/>
                  </p:tgtEl>
                </p:cond>
              </p:nextCondLst>
            </p:seq>
            <p:audio>
              <p:cMediaNode vol="80000">
                <p:cTn id="82" fill="hold" display="0">
                  <p:stCondLst>
                    <p:cond delay="indefinite"/>
                  </p:stCondLst>
                  <p:endCondLst>
                    <p:cond evt="onStopAudio" delay="0">
                      <p:tgtEl>
                        <p:sldTgt/>
                      </p:tgtEl>
                    </p:cond>
                  </p:endCondLst>
                </p:cTn>
                <p:tgtEl>
                  <p:spTgt spid="12"/>
                </p:tgtEl>
              </p:cMediaNode>
            </p:audio>
            <p:seq concurrent="1" nextAc="seek">
              <p:cTn id="83" restart="whenNotActive" fill="hold" evtFilter="cancelBubble" nodeType="interactiveSeq">
                <p:stCondLst>
                  <p:cond evt="onClick" delay="0">
                    <p:tgtEl>
                      <p:spTgt spid="13"/>
                    </p:tgtEl>
                  </p:cond>
                </p:stCondLst>
                <p:endSync evt="end" delay="0">
                  <p:rtn val="all"/>
                </p:endSync>
                <p:childTnLst>
                  <p:par>
                    <p:cTn id="84" fill="hold">
                      <p:stCondLst>
                        <p:cond delay="0"/>
                      </p:stCondLst>
                      <p:childTnLst>
                        <p:par>
                          <p:cTn id="85" fill="hold">
                            <p:stCondLst>
                              <p:cond delay="0"/>
                            </p:stCondLst>
                            <p:childTnLst>
                              <p:par>
                                <p:cTn id="86" presetID="1" presetClass="mediacall" presetSubtype="0" fill="hold" nodeType="clickEffect">
                                  <p:stCondLst>
                                    <p:cond delay="0"/>
                                  </p:stCondLst>
                                  <p:childTnLst>
                                    <p:cmd type="call" cmd="playFrom(0.0)">
                                      <p:cBhvr>
                                        <p:cTn id="87" dur="7691" fill="hold"/>
                                        <p:tgtEl>
                                          <p:spTgt spid="13"/>
                                        </p:tgtEl>
                                      </p:cBhvr>
                                    </p:cmd>
                                  </p:childTnLst>
                                </p:cTn>
                              </p:par>
                            </p:childTnLst>
                          </p:cTn>
                        </p:par>
                      </p:childTnLst>
                    </p:cTn>
                  </p:par>
                </p:childTnLst>
              </p:cTn>
              <p:nextCondLst>
                <p:cond evt="onClick" delay="0">
                  <p:tgtEl>
                    <p:spTgt spid="13"/>
                  </p:tgtEl>
                </p:cond>
              </p:nextCondLst>
            </p:seq>
            <p:audio>
              <p:cMediaNode vol="80000">
                <p:cTn id="88" fill="hold" display="0">
                  <p:stCondLst>
                    <p:cond delay="indefinite"/>
                  </p:stCondLst>
                  <p:endCondLst>
                    <p:cond evt="onStopAudio" delay="0">
                      <p:tgtEl>
                        <p:sldTgt/>
                      </p:tgtEl>
                    </p:cond>
                  </p:endCondLst>
                </p:cTn>
                <p:tgtEl>
                  <p:spTgt spid="13"/>
                </p:tgtEl>
              </p:cMediaNode>
            </p:audio>
          </p:childTnLst>
        </p:cTn>
      </p:par>
    </p:tnLst>
    <p:bldLst>
      <p:bldP spid="27" grpId="0" animBg="1"/>
      <p:bldP spid="34" grpId="0" animBg="1"/>
      <p:bldP spid="57" grpId="0" animBg="1"/>
      <p:bldP spid="58" grpId="0" animBg="1"/>
      <p:bldP spid="53" grpId="0" animBg="1"/>
      <p:bldP spid="54" grpId="0" animBg="1"/>
      <p:bldP spid="55" grpId="0" animBg="1"/>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173936" y="435426"/>
            <a:ext cx="3749992" cy="689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500" dirty="0" smtClean="0">
                <a:latin typeface="+mj-ea"/>
              </a:rPr>
              <a:t>ききましょう　３</a:t>
            </a:r>
            <a:endParaRPr lang="ja-JP" altLang="en-US" sz="3500" dirty="0">
              <a:latin typeface="+mj-ea"/>
            </a:endParaRPr>
          </a:p>
        </p:txBody>
      </p:sp>
      <p:sp>
        <p:nvSpPr>
          <p:cNvPr id="4" name="テキスト ボックス 3"/>
          <p:cNvSpPr txBox="1"/>
          <p:nvPr/>
        </p:nvSpPr>
        <p:spPr>
          <a:xfrm>
            <a:off x="251520" y="2335520"/>
            <a:ext cx="5844337" cy="2677656"/>
          </a:xfrm>
          <a:prstGeom prst="rect">
            <a:avLst/>
          </a:prstGeom>
          <a:noFill/>
        </p:spPr>
        <p:txBody>
          <a:bodyPr wrap="square" rtlCol="0">
            <a:spAutoFit/>
          </a:bodyPr>
          <a:lstStyle/>
          <a:p>
            <a:pPr algn="just"/>
            <a:r>
              <a:rPr lang="en-US" altLang="ja-JP" sz="2800" dirty="0" err="1"/>
              <a:t>Seseorang</a:t>
            </a:r>
            <a:r>
              <a:rPr lang="en-US" altLang="ja-JP" sz="2800" dirty="0"/>
              <a:t> </a:t>
            </a:r>
            <a:r>
              <a:rPr lang="en-US" altLang="ja-JP" sz="2800" dirty="0" err="1"/>
              <a:t>sedang</a:t>
            </a:r>
            <a:r>
              <a:rPr lang="en-US" altLang="ja-JP" sz="2800" dirty="0"/>
              <a:t> </a:t>
            </a:r>
            <a:r>
              <a:rPr lang="en-US" altLang="ja-JP" sz="2800" dirty="0" err="1"/>
              <a:t>memperkenalkan</a:t>
            </a:r>
            <a:r>
              <a:rPr lang="en-US" altLang="ja-JP" sz="2800" dirty="0"/>
              <a:t> orang </a:t>
            </a:r>
            <a:r>
              <a:rPr lang="en-US" altLang="ja-JP" sz="2800" dirty="0" err="1"/>
              <a:t>terdekat</a:t>
            </a:r>
            <a:r>
              <a:rPr lang="en-US" altLang="ja-JP" sz="2800" dirty="0"/>
              <a:t> </a:t>
            </a:r>
            <a:r>
              <a:rPr lang="en-US" altLang="ja-JP" sz="2800" dirty="0" err="1"/>
              <a:t>sambil</a:t>
            </a:r>
            <a:r>
              <a:rPr lang="en-US" altLang="ja-JP" sz="2800" dirty="0"/>
              <a:t> </a:t>
            </a:r>
            <a:r>
              <a:rPr lang="en-US" altLang="ja-JP" sz="2800" dirty="0" err="1"/>
              <a:t>memperlihatkan</a:t>
            </a:r>
            <a:r>
              <a:rPr lang="en-US" altLang="ja-JP" sz="2800" dirty="0"/>
              <a:t> </a:t>
            </a:r>
            <a:r>
              <a:rPr lang="en-US" altLang="ja-JP" sz="2800" dirty="0" err="1" smtClean="0"/>
              <a:t>foto</a:t>
            </a:r>
            <a:r>
              <a:rPr lang="en-US" altLang="ja-JP" sz="2800" dirty="0" smtClean="0"/>
              <a:t>. </a:t>
            </a:r>
          </a:p>
          <a:p>
            <a:pPr algn="just"/>
            <a:r>
              <a:rPr lang="en-US" altLang="ja-JP" sz="2800" dirty="0" err="1" smtClean="0"/>
              <a:t>Dengarkan</a:t>
            </a:r>
            <a:r>
              <a:rPr lang="en-US" altLang="ja-JP" sz="2800" dirty="0" smtClean="0"/>
              <a:t> </a:t>
            </a:r>
            <a:r>
              <a:rPr lang="en-US" altLang="ja-JP" sz="2800" dirty="0" err="1"/>
              <a:t>siapa</a:t>
            </a:r>
            <a:r>
              <a:rPr lang="en-US" altLang="ja-JP" sz="2800" dirty="0"/>
              <a:t> yang </a:t>
            </a:r>
            <a:r>
              <a:rPr lang="en-US" altLang="ja-JP" sz="2800" dirty="0" err="1" smtClean="0"/>
              <a:t>dibicarakan</a:t>
            </a:r>
            <a:r>
              <a:rPr lang="en-US" altLang="ja-JP" sz="2800" dirty="0"/>
              <a:t>, </a:t>
            </a:r>
            <a:r>
              <a:rPr lang="en-US" altLang="ja-JP" sz="2800" dirty="0" err="1"/>
              <a:t>bagaimana</a:t>
            </a:r>
            <a:r>
              <a:rPr lang="en-US" altLang="ja-JP" sz="2800" dirty="0"/>
              <a:t> </a:t>
            </a:r>
            <a:r>
              <a:rPr lang="en-US" altLang="ja-JP" sz="2800" dirty="0" err="1"/>
              <a:t>sifat</a:t>
            </a:r>
            <a:r>
              <a:rPr lang="en-US" altLang="ja-JP" sz="2800" dirty="0"/>
              <a:t> </a:t>
            </a:r>
            <a:r>
              <a:rPr lang="en-US" altLang="ja-JP" sz="2800" dirty="0" err="1"/>
              <a:t>atau</a:t>
            </a:r>
            <a:r>
              <a:rPr lang="en-US" altLang="ja-JP" sz="2800" dirty="0"/>
              <a:t> </a:t>
            </a:r>
            <a:r>
              <a:rPr lang="en-US" altLang="ja-JP" sz="2800" dirty="0" err="1"/>
              <a:t>ciri</a:t>
            </a:r>
            <a:r>
              <a:rPr lang="en-US" altLang="ja-JP" sz="2800" dirty="0"/>
              <a:t> </a:t>
            </a:r>
            <a:r>
              <a:rPr lang="en-US" altLang="ja-JP" sz="2800" dirty="0" err="1"/>
              <a:t>khasnya</a:t>
            </a:r>
            <a:r>
              <a:rPr lang="en-US" altLang="ja-JP" sz="2800" dirty="0"/>
              <a:t>, </a:t>
            </a:r>
            <a:r>
              <a:rPr lang="en-US" altLang="ja-JP" sz="2800" dirty="0" err="1"/>
              <a:t>serta</a:t>
            </a:r>
            <a:r>
              <a:rPr lang="en-US" altLang="ja-JP" sz="2800" dirty="0"/>
              <a:t> </a:t>
            </a:r>
            <a:r>
              <a:rPr lang="en-US" altLang="ja-JP" sz="2800" dirty="0" err="1"/>
              <a:t>apa</a:t>
            </a:r>
            <a:r>
              <a:rPr lang="en-US" altLang="ja-JP" sz="2800" dirty="0"/>
              <a:t> yang </a:t>
            </a:r>
            <a:r>
              <a:rPr lang="en-US" altLang="ja-JP" sz="2800" dirty="0" err="1" smtClean="0"/>
              <a:t>disukainya</a:t>
            </a:r>
            <a:r>
              <a:rPr lang="en-US" altLang="ja-JP" sz="2800" dirty="0" smtClean="0"/>
              <a:t>.</a:t>
            </a:r>
          </a:p>
        </p:txBody>
      </p:sp>
      <p:grpSp>
        <p:nvGrpSpPr>
          <p:cNvPr id="14" name="グループ化 13"/>
          <p:cNvGrpSpPr/>
          <p:nvPr/>
        </p:nvGrpSpPr>
        <p:grpSpPr>
          <a:xfrm>
            <a:off x="26740" y="183033"/>
            <a:ext cx="9104634" cy="400554"/>
            <a:chOff x="26740" y="183033"/>
            <a:chExt cx="9104634" cy="400554"/>
          </a:xfrm>
        </p:grpSpPr>
        <p:pic>
          <p:nvPicPr>
            <p:cNvPr id="1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8" name="0408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1871632" y="5400288"/>
            <a:ext cx="360000" cy="360000"/>
          </a:xfrm>
          <a:prstGeom prst="rect">
            <a:avLst/>
          </a:prstGeom>
        </p:spPr>
      </p:pic>
      <p:pic>
        <p:nvPicPr>
          <p:cNvPr id="19" name="0408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3344870" y="5412284"/>
            <a:ext cx="360000" cy="360000"/>
          </a:xfrm>
          <a:prstGeom prst="rect">
            <a:avLst/>
          </a:prstGeom>
        </p:spPr>
      </p:pic>
      <p:pic>
        <p:nvPicPr>
          <p:cNvPr id="20" name="0408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4743150" y="5424051"/>
            <a:ext cx="360000" cy="360000"/>
          </a:xfrm>
          <a:prstGeom prst="rect">
            <a:avLst/>
          </a:prstGeom>
        </p:spPr>
      </p:pic>
      <p:sp>
        <p:nvSpPr>
          <p:cNvPr id="22" name="角丸四角形 21"/>
          <p:cNvSpPr/>
          <p:nvPr/>
        </p:nvSpPr>
        <p:spPr>
          <a:xfrm>
            <a:off x="1259632" y="5445224"/>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3" name="角丸四角形 22"/>
          <p:cNvSpPr/>
          <p:nvPr/>
        </p:nvSpPr>
        <p:spPr>
          <a:xfrm>
            <a:off x="4131150" y="5427808"/>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24" name="角丸四角形 23"/>
          <p:cNvSpPr/>
          <p:nvPr/>
        </p:nvSpPr>
        <p:spPr>
          <a:xfrm>
            <a:off x="2707825" y="5432828"/>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pic>
        <p:nvPicPr>
          <p:cNvPr id="25"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6435234" y="2538172"/>
            <a:ext cx="2457246" cy="387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グループ化 4"/>
          <p:cNvGrpSpPr/>
          <p:nvPr/>
        </p:nvGrpSpPr>
        <p:grpSpPr>
          <a:xfrm rot="20210517">
            <a:off x="6077474" y="1312198"/>
            <a:ext cx="618161" cy="1045212"/>
            <a:chOff x="4785191" y="583588"/>
            <a:chExt cx="1864523" cy="3505920"/>
          </a:xfrm>
        </p:grpSpPr>
        <p:pic>
          <p:nvPicPr>
            <p:cNvPr id="26" name="図 25"/>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200000">
              <a:off x="3964493" y="1404286"/>
              <a:ext cx="3505920" cy="1864523"/>
            </a:xfrm>
            <a:prstGeom prst="rect">
              <a:avLst/>
            </a:prstGeom>
            <a:noFill/>
            <a:ln>
              <a:noFill/>
            </a:ln>
          </p:spPr>
        </p:pic>
        <p:grpSp>
          <p:nvGrpSpPr>
            <p:cNvPr id="2" name="グループ化 1"/>
            <p:cNvGrpSpPr/>
            <p:nvPr/>
          </p:nvGrpSpPr>
          <p:grpSpPr>
            <a:xfrm>
              <a:off x="5025373" y="1196752"/>
              <a:ext cx="1384161" cy="2304256"/>
              <a:chOff x="5680735" y="187068"/>
              <a:chExt cx="2229206" cy="3384376"/>
            </a:xfrm>
          </p:grpSpPr>
          <p:sp>
            <p:nvSpPr>
              <p:cNvPr id="27" name="正方形/長方形 26"/>
              <p:cNvSpPr/>
              <p:nvPr/>
            </p:nvSpPr>
            <p:spPr>
              <a:xfrm rot="16200000">
                <a:off x="5103150" y="764653"/>
                <a:ext cx="3384376" cy="222920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7171"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8144" y="992347"/>
                <a:ext cx="2006586" cy="1728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cxnSp>
        <p:nvCxnSpPr>
          <p:cNvPr id="28" name="直線矢印コネクタ 27"/>
          <p:cNvCxnSpPr/>
          <p:nvPr/>
        </p:nvCxnSpPr>
        <p:spPr>
          <a:xfrm flipH="1" flipV="1">
            <a:off x="6516216" y="2436852"/>
            <a:ext cx="143239" cy="488092"/>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2" name="正方形/長方形 31"/>
          <p:cNvSpPr/>
          <p:nvPr/>
        </p:nvSpPr>
        <p:spPr>
          <a:xfrm>
            <a:off x="179512" y="980728"/>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4B81C3"/>
                </a:solidFill>
                <a:latin typeface="Rockwell" panose="02060603020205020403" pitchFamily="18" charset="0"/>
              </a:rPr>
              <a:t>Kerjakan</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Lembar</a:t>
            </a:r>
            <a:r>
              <a:rPr kumimoji="1" lang="en-US" altLang="ja-JP" b="1" dirty="0" smtClean="0">
                <a:solidFill>
                  <a:srgbClr val="4B81C3"/>
                </a:solidFill>
                <a:latin typeface="Rockwell" panose="02060603020205020403" pitchFamily="18" charset="0"/>
              </a:rPr>
              <a:t> </a:t>
            </a:r>
            <a:r>
              <a:rPr kumimoji="1" lang="en-US" altLang="ja-JP" b="1" dirty="0" err="1" smtClean="0">
                <a:solidFill>
                  <a:srgbClr val="4B81C3"/>
                </a:solidFill>
                <a:latin typeface="Rockwell" panose="02060603020205020403" pitchFamily="18" charset="0"/>
              </a:rPr>
              <a:t>Kerja</a:t>
            </a:r>
            <a:r>
              <a:rPr kumimoji="1" lang="en-US" altLang="ja-JP" b="1" dirty="0" smtClean="0">
                <a:solidFill>
                  <a:srgbClr val="4B81C3"/>
                </a:solidFill>
                <a:latin typeface="Rockwell" panose="02060603020205020403" pitchFamily="18" charset="0"/>
              </a:rPr>
              <a:t> 3</a:t>
            </a:r>
            <a:endParaRPr kumimoji="1" lang="ja-JP" altLang="en-US" b="1" dirty="0">
              <a:solidFill>
                <a:srgbClr val="4B81C3"/>
              </a:solidFill>
              <a:latin typeface="Rockwell" panose="02060603020205020403" pitchFamily="18" charset="0"/>
            </a:endParaRPr>
          </a:p>
        </p:txBody>
      </p:sp>
    </p:spTree>
    <p:extLst>
      <p:ext uri="{BB962C8B-B14F-4D97-AF65-F5344CB8AC3E}">
        <p14:creationId xmlns:p14="http://schemas.microsoft.com/office/powerpoint/2010/main" val="345136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8"/>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278" fill="hold"/>
                                        <p:tgtEl>
                                          <p:spTgt spid="18"/>
                                        </p:tgtEl>
                                      </p:cBhvr>
                                    </p:cmd>
                                  </p:childTnLst>
                                </p:cTn>
                              </p:par>
                            </p:childTnLst>
                          </p:cTn>
                        </p:par>
                      </p:childTnLst>
                    </p:cTn>
                  </p:par>
                </p:childTnLst>
              </p:cTn>
              <p:nextCondLst>
                <p:cond evt="onClick" delay="0">
                  <p:tgtEl>
                    <p:spTgt spid="18"/>
                  </p:tgtEl>
                </p:cond>
              </p:nextCondLst>
            </p:seq>
            <p:seq concurrent="1" nextAc="seek">
              <p:cTn id="15" restart="whenNotActive" fill="hold" evtFilter="cancelBubble" nodeType="interactiveSeq">
                <p:stCondLst>
                  <p:cond evt="onClick" delay="0">
                    <p:tgtEl>
                      <p:spTgt spid="19"/>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5475" fill="hold"/>
                                        <p:tgtEl>
                                          <p:spTgt spid="19"/>
                                        </p:tgtEl>
                                      </p:cBhvr>
                                    </p:cmd>
                                  </p:childTnLst>
                                </p:cTn>
                              </p:par>
                            </p:childTnLst>
                          </p:cTn>
                        </p:par>
                      </p:childTnLst>
                    </p:cTn>
                  </p:par>
                </p:childTnLst>
              </p:cTn>
              <p:nextCondLst>
                <p:cond evt="onClick" delay="0">
                  <p:tgtEl>
                    <p:spTgt spid="19"/>
                  </p:tgtEl>
                </p:cond>
              </p:nextCondLst>
            </p:seq>
            <p:seq concurrent="1" nextAc="seek">
              <p:cTn id="20" restart="whenNotActive" fill="hold" evtFilter="cancelBubble" nodeType="interactiveSeq">
                <p:stCondLst>
                  <p:cond evt="onClick" delay="0">
                    <p:tgtEl>
                      <p:spTgt spid="2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7513" fill="hold"/>
                                        <p:tgtEl>
                                          <p:spTgt spid="20"/>
                                        </p:tgtEl>
                                      </p:cBhvr>
                                    </p:cmd>
                                  </p:childTnLst>
                                </p:cTn>
                              </p:par>
                            </p:childTnLst>
                          </p:cTn>
                        </p:par>
                      </p:childTnLst>
                    </p:cTn>
                  </p:par>
                </p:childTnLst>
              </p:cTn>
              <p:nextCondLst>
                <p:cond evt="onClick" delay="0">
                  <p:tgtEl>
                    <p:spTgt spid="20"/>
                  </p:tgtEl>
                </p:cond>
              </p:nextCondLst>
            </p:seq>
            <p:audio>
              <p:cMediaNode vol="80000">
                <p:cTn id="25" fill="hold" display="0">
                  <p:stCondLst>
                    <p:cond delay="indefinite"/>
                  </p:stCondLst>
                  <p:endCondLst>
                    <p:cond evt="onStopAudio" delay="0">
                      <p:tgtEl>
                        <p:sldTgt/>
                      </p:tgtEl>
                    </p:cond>
                  </p:endCondLst>
                </p:cTn>
                <p:tgtEl>
                  <p:spTgt spid="18"/>
                </p:tgtEl>
              </p:cMediaNode>
            </p:audio>
            <p:audio>
              <p:cMediaNode vol="80000">
                <p:cTn id="26" fill="hold" display="0">
                  <p:stCondLst>
                    <p:cond delay="indefinite"/>
                  </p:stCondLst>
                  <p:endCondLst>
                    <p:cond evt="onStopAudio" delay="0">
                      <p:tgtEl>
                        <p:sldTgt/>
                      </p:tgtEl>
                    </p:cond>
                  </p:endCondLst>
                </p:cTn>
                <p:tgtEl>
                  <p:spTgt spid="19"/>
                </p:tgtEl>
              </p:cMediaNode>
            </p:audio>
            <p:audio>
              <p:cMediaNode vol="80000">
                <p:cTn id="27" fill="hold" display="0">
                  <p:stCondLst>
                    <p:cond delay="indefinite"/>
                  </p:stCondLst>
                  <p:endCondLst>
                    <p:cond evt="onStopAudio" delay="0">
                      <p:tgtEl>
                        <p:sldTgt/>
                      </p:tgtEl>
                    </p:cond>
                  </p:endCondLst>
                </p:cTn>
                <p:tgtEl>
                  <p:spTgt spid="20"/>
                </p:tgtEl>
              </p:cMediaNode>
            </p:audio>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79512" y="404664"/>
            <a:ext cx="8784976" cy="718020"/>
          </a:xfrm>
        </p:spPr>
        <p:txBody>
          <a:bodyPr>
            <a:noAutofit/>
          </a:bodyPr>
          <a:lstStyle/>
          <a:p>
            <a:r>
              <a:rPr lang="en-US" altLang="ja-JP" sz="3500" b="1" dirty="0" smtClean="0">
                <a:solidFill>
                  <a:srgbClr val="4B81C3"/>
                </a:solidFill>
                <a:latin typeface="+mn-lt"/>
              </a:rPr>
              <a:t>Show &amp; Tell: </a:t>
            </a:r>
            <a:r>
              <a:rPr lang="en-US" altLang="ja-JP" sz="3500" b="1" dirty="0" err="1" smtClean="0">
                <a:solidFill>
                  <a:srgbClr val="4B81C3"/>
                </a:solidFill>
                <a:latin typeface="+mn-lt"/>
              </a:rPr>
              <a:t>Memperkenalkan</a:t>
            </a:r>
            <a:r>
              <a:rPr lang="en-US" altLang="ja-JP" sz="3500" b="1" dirty="0" smtClean="0">
                <a:solidFill>
                  <a:srgbClr val="4B81C3"/>
                </a:solidFill>
                <a:latin typeface="+mn-lt"/>
              </a:rPr>
              <a:t> Orang </a:t>
            </a:r>
            <a:r>
              <a:rPr lang="en-US" altLang="ja-JP" sz="3500" b="1" dirty="0" err="1" smtClean="0">
                <a:solidFill>
                  <a:srgbClr val="4B81C3"/>
                </a:solidFill>
                <a:latin typeface="+mn-lt"/>
              </a:rPr>
              <a:t>Terdekat</a:t>
            </a:r>
            <a:endParaRPr kumimoji="1" lang="ja-JP" altLang="en-US" sz="3500" b="1" dirty="0">
              <a:solidFill>
                <a:srgbClr val="4B81C3"/>
              </a:solidFill>
              <a:latin typeface="+mn-lt"/>
            </a:endParaRPr>
          </a:p>
        </p:txBody>
      </p:sp>
      <p:sp>
        <p:nvSpPr>
          <p:cNvPr id="2" name="コンテンツ プレースホルダー 1"/>
          <p:cNvSpPr>
            <a:spLocks noGrp="1"/>
          </p:cNvSpPr>
          <p:nvPr>
            <p:ph idx="1"/>
          </p:nvPr>
        </p:nvSpPr>
        <p:spPr>
          <a:xfrm>
            <a:off x="251520" y="1556792"/>
            <a:ext cx="8640960" cy="4680520"/>
          </a:xfrm>
          <a:noFill/>
        </p:spPr>
        <p:txBody>
          <a:bodyPr>
            <a:normAutofit/>
          </a:bodyPr>
          <a:lstStyle/>
          <a:p>
            <a:pPr marL="0" indent="0" algn="just">
              <a:buNone/>
            </a:pPr>
            <a:r>
              <a:rPr lang="en-US" altLang="ja-JP" dirty="0"/>
              <a:t>Mari </a:t>
            </a:r>
            <a:r>
              <a:rPr lang="en-US" altLang="ja-JP" dirty="0" err="1"/>
              <a:t>memperkenalkan</a:t>
            </a:r>
            <a:r>
              <a:rPr lang="en-US" altLang="ja-JP" dirty="0"/>
              <a:t> orang </a:t>
            </a:r>
            <a:r>
              <a:rPr lang="en-US" altLang="ja-JP" dirty="0" err="1"/>
              <a:t>terdekatmu</a:t>
            </a:r>
            <a:r>
              <a:rPr lang="en-US" altLang="ja-JP" dirty="0"/>
              <a:t>. </a:t>
            </a:r>
            <a:endParaRPr lang="en-US" altLang="ja-JP" dirty="0" smtClean="0"/>
          </a:p>
          <a:p>
            <a:pPr marL="0" indent="0" algn="just">
              <a:buNone/>
            </a:pPr>
            <a:endParaRPr lang="ja-JP" altLang="ja-JP" sz="800" dirty="0"/>
          </a:p>
          <a:p>
            <a:pPr marL="514350" lvl="0" indent="-514350">
              <a:buFont typeface="+mj-lt"/>
              <a:buAutoNum type="arabicPeriod"/>
            </a:pPr>
            <a:r>
              <a:rPr lang="en-US" altLang="ja-JP" dirty="0" err="1"/>
              <a:t>Siapkan</a:t>
            </a:r>
            <a:r>
              <a:rPr lang="en-US" altLang="ja-JP" dirty="0"/>
              <a:t> </a:t>
            </a:r>
            <a:r>
              <a:rPr lang="en-US" altLang="ja-JP" dirty="0" err="1"/>
              <a:t>foto</a:t>
            </a:r>
            <a:r>
              <a:rPr lang="en-US" altLang="ja-JP" dirty="0"/>
              <a:t> yang </a:t>
            </a:r>
            <a:r>
              <a:rPr lang="en-US" altLang="ja-JP" dirty="0" err="1"/>
              <a:t>akan</a:t>
            </a:r>
            <a:r>
              <a:rPr lang="en-US" altLang="ja-JP" dirty="0"/>
              <a:t> </a:t>
            </a:r>
            <a:r>
              <a:rPr lang="en-US" altLang="ja-JP" dirty="0" err="1"/>
              <a:t>dipakai</a:t>
            </a:r>
            <a:r>
              <a:rPr lang="en-US" altLang="ja-JP" dirty="0"/>
              <a:t> </a:t>
            </a:r>
            <a:r>
              <a:rPr lang="en-US" altLang="ja-JP" dirty="0" err="1"/>
              <a:t>untuk</a:t>
            </a:r>
            <a:r>
              <a:rPr lang="en-US" altLang="ja-JP" dirty="0"/>
              <a:t> </a:t>
            </a:r>
            <a:r>
              <a:rPr lang="en-US" altLang="ja-JP" dirty="0" err="1"/>
              <a:t>memperkenalkan</a:t>
            </a:r>
            <a:r>
              <a:rPr lang="en-US" altLang="ja-JP" dirty="0"/>
              <a:t> </a:t>
            </a:r>
            <a:r>
              <a:rPr lang="en-US" altLang="ja-JP" dirty="0" err="1"/>
              <a:t>seseorang</a:t>
            </a:r>
            <a:r>
              <a:rPr lang="en-US" altLang="ja-JP" dirty="0"/>
              <a:t>. </a:t>
            </a:r>
            <a:r>
              <a:rPr lang="en-US" altLang="ja-JP" dirty="0" err="1"/>
              <a:t>Tiap</a:t>
            </a:r>
            <a:r>
              <a:rPr lang="en-US" altLang="ja-JP" dirty="0"/>
              <a:t> </a:t>
            </a:r>
            <a:r>
              <a:rPr lang="en-US" altLang="ja-JP" dirty="0" err="1"/>
              <a:t>siswa</a:t>
            </a:r>
            <a:r>
              <a:rPr lang="en-US" altLang="ja-JP" dirty="0"/>
              <a:t> </a:t>
            </a:r>
            <a:r>
              <a:rPr lang="en-US" altLang="ja-JP" dirty="0" err="1"/>
              <a:t>menjelaskan</a:t>
            </a:r>
            <a:r>
              <a:rPr lang="en-US" altLang="ja-JP" dirty="0"/>
              <a:t> </a:t>
            </a:r>
            <a:r>
              <a:rPr lang="en-US" altLang="ja-JP" dirty="0" err="1"/>
              <a:t>sambil</a:t>
            </a:r>
            <a:r>
              <a:rPr lang="en-US" altLang="ja-JP" dirty="0"/>
              <a:t> </a:t>
            </a:r>
            <a:r>
              <a:rPr lang="en-US" altLang="ja-JP" dirty="0" err="1"/>
              <a:t>memperlihatkan</a:t>
            </a:r>
            <a:r>
              <a:rPr lang="en-US" altLang="ja-JP" dirty="0"/>
              <a:t> </a:t>
            </a:r>
            <a:r>
              <a:rPr lang="en-US" altLang="ja-JP" dirty="0" err="1"/>
              <a:t>foto</a:t>
            </a:r>
            <a:r>
              <a:rPr lang="en-US" altLang="ja-JP" dirty="0"/>
              <a:t>. </a:t>
            </a:r>
            <a:endParaRPr lang="ja-JP" altLang="ja-JP" dirty="0"/>
          </a:p>
          <a:p>
            <a:pPr marL="514350" lvl="0" indent="-514350">
              <a:buFont typeface="+mj-lt"/>
              <a:buAutoNum type="arabicPeriod"/>
            </a:pPr>
            <a:r>
              <a:rPr lang="en-US" altLang="ja-JP" dirty="0" err="1"/>
              <a:t>Persiapkan</a:t>
            </a:r>
            <a:r>
              <a:rPr lang="en-US" altLang="ja-JP" dirty="0"/>
              <a:t> </a:t>
            </a:r>
            <a:r>
              <a:rPr lang="en-US" altLang="ja-JP" dirty="0" err="1"/>
              <a:t>redaksi</a:t>
            </a:r>
            <a:r>
              <a:rPr lang="en-US" altLang="ja-JP" dirty="0"/>
              <a:t> </a:t>
            </a:r>
            <a:r>
              <a:rPr lang="en-US" altLang="ja-JP" dirty="0" err="1"/>
              <a:t>penjelasan</a:t>
            </a:r>
            <a:r>
              <a:rPr lang="en-US" altLang="ja-JP" dirty="0"/>
              <a:t> </a:t>
            </a:r>
            <a:r>
              <a:rPr lang="en-US" altLang="ja-JP" dirty="0" err="1"/>
              <a:t>dengan</a:t>
            </a:r>
            <a:r>
              <a:rPr lang="en-US" altLang="ja-JP" dirty="0"/>
              <a:t> </a:t>
            </a:r>
            <a:r>
              <a:rPr lang="en-US" altLang="ja-JP" dirty="0" err="1"/>
              <a:t>melihat</a:t>
            </a:r>
            <a:r>
              <a:rPr lang="en-US" altLang="ja-JP" dirty="0"/>
              <a:t> </a:t>
            </a:r>
            <a:r>
              <a:rPr lang="en-US" altLang="ja-JP" dirty="0" err="1"/>
              <a:t>contoh</a:t>
            </a:r>
            <a:r>
              <a:rPr lang="en-US" altLang="ja-JP" dirty="0"/>
              <a:t>. </a:t>
            </a:r>
            <a:endParaRPr lang="ja-JP" altLang="ja-JP" dirty="0"/>
          </a:p>
          <a:p>
            <a:pPr marL="514350" lvl="0" indent="-514350">
              <a:buFont typeface="+mj-lt"/>
              <a:buAutoNum type="arabicPeriod"/>
            </a:pPr>
            <a:r>
              <a:rPr lang="en-US" altLang="ja-JP" dirty="0" err="1"/>
              <a:t>Apabila</a:t>
            </a:r>
            <a:r>
              <a:rPr lang="en-US" altLang="ja-JP" dirty="0"/>
              <a:t> </a:t>
            </a:r>
            <a:r>
              <a:rPr lang="en-US" altLang="ja-JP" dirty="0" err="1"/>
              <a:t>persiapan</a:t>
            </a:r>
            <a:r>
              <a:rPr lang="en-US" altLang="ja-JP" dirty="0"/>
              <a:t> </a:t>
            </a:r>
            <a:r>
              <a:rPr lang="en-US" altLang="ja-JP" dirty="0" err="1"/>
              <a:t>sudah</a:t>
            </a:r>
            <a:r>
              <a:rPr lang="en-US" altLang="ja-JP" dirty="0"/>
              <a:t> </a:t>
            </a:r>
            <a:r>
              <a:rPr lang="en-US" altLang="ja-JP" dirty="0" err="1"/>
              <a:t>selesai</a:t>
            </a:r>
            <a:r>
              <a:rPr lang="en-US" altLang="ja-JP" dirty="0"/>
              <a:t>, </a:t>
            </a:r>
            <a:r>
              <a:rPr lang="en-US" altLang="ja-JP" dirty="0" err="1"/>
              <a:t>berlatihlah</a:t>
            </a:r>
            <a:r>
              <a:rPr lang="en-US" altLang="ja-JP" dirty="0"/>
              <a:t> </a:t>
            </a:r>
            <a:r>
              <a:rPr lang="en-US" altLang="ja-JP" dirty="0" err="1"/>
              <a:t>dengan</a:t>
            </a:r>
            <a:r>
              <a:rPr lang="en-US" altLang="ja-JP" dirty="0"/>
              <a:t> </a:t>
            </a:r>
            <a:r>
              <a:rPr lang="en-US" altLang="ja-JP" dirty="0" err="1"/>
              <a:t>teman</a:t>
            </a:r>
            <a:r>
              <a:rPr lang="en-US" altLang="ja-JP" dirty="0"/>
              <a:t> di </a:t>
            </a:r>
            <a:r>
              <a:rPr lang="en-US" altLang="ja-JP" dirty="0" err="1"/>
              <a:t>dekatmu</a:t>
            </a:r>
            <a:r>
              <a:rPr lang="en-US" altLang="ja-JP" dirty="0"/>
              <a:t>. </a:t>
            </a:r>
            <a:r>
              <a:rPr lang="en-US" altLang="ja-JP" dirty="0" err="1"/>
              <a:t>Setelah</a:t>
            </a:r>
            <a:r>
              <a:rPr lang="en-US" altLang="ja-JP" dirty="0"/>
              <a:t> </a:t>
            </a:r>
            <a:r>
              <a:rPr lang="en-US" altLang="ja-JP" dirty="0" err="1"/>
              <a:t>itu</a:t>
            </a:r>
            <a:r>
              <a:rPr lang="en-US" altLang="ja-JP" dirty="0"/>
              <a:t>, </a:t>
            </a:r>
            <a:r>
              <a:rPr lang="en-US" altLang="ja-JP" dirty="0" err="1"/>
              <a:t>presentasikan</a:t>
            </a:r>
            <a:r>
              <a:rPr lang="en-US" altLang="ja-JP" dirty="0"/>
              <a:t> di </a:t>
            </a:r>
            <a:r>
              <a:rPr lang="en-US" altLang="ja-JP" dirty="0" err="1"/>
              <a:t>dalam</a:t>
            </a:r>
            <a:r>
              <a:rPr lang="en-US" altLang="ja-JP" dirty="0"/>
              <a:t> </a:t>
            </a:r>
            <a:r>
              <a:rPr lang="en-US" altLang="ja-JP" dirty="0" err="1"/>
              <a:t>kelompokmu</a:t>
            </a:r>
            <a:r>
              <a:rPr lang="en-US" altLang="ja-JP" dirty="0"/>
              <a:t>. </a:t>
            </a:r>
            <a:endParaRPr lang="ja-JP" altLang="ja-JP" dirty="0"/>
          </a:p>
        </p:txBody>
      </p:sp>
      <p:grpSp>
        <p:nvGrpSpPr>
          <p:cNvPr id="6" name="グループ化 5"/>
          <p:cNvGrpSpPr/>
          <p:nvPr/>
        </p:nvGrpSpPr>
        <p:grpSpPr>
          <a:xfrm>
            <a:off x="26740" y="183033"/>
            <a:ext cx="9104634" cy="400554"/>
            <a:chOff x="26740" y="183033"/>
            <a:chExt cx="9104634" cy="400554"/>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73200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63661" y="468339"/>
            <a:ext cx="3888432" cy="656405"/>
          </a:xfrm>
        </p:spPr>
        <p:txBody>
          <a:bodyPr>
            <a:normAutofit/>
          </a:bodyPr>
          <a:lstStyle/>
          <a:p>
            <a:r>
              <a:rPr kumimoji="1" lang="en-US" altLang="ja-JP" sz="3500" dirty="0" err="1" smtClean="0">
                <a:solidFill>
                  <a:srgbClr val="4B81C3"/>
                </a:solidFill>
                <a:latin typeface="+mj-ea"/>
              </a:rPr>
              <a:t>Contoh</a:t>
            </a:r>
            <a:r>
              <a:rPr kumimoji="1" lang="ja-JP" altLang="en-US" sz="3500" dirty="0" smtClean="0">
                <a:solidFill>
                  <a:srgbClr val="4B81C3"/>
                </a:solidFill>
                <a:latin typeface="+mj-ea"/>
              </a:rPr>
              <a:t> </a:t>
            </a:r>
            <a:r>
              <a:rPr lang="en-US" altLang="ja-JP" sz="3500" b="1" dirty="0" err="1" smtClean="0">
                <a:solidFill>
                  <a:srgbClr val="4B81C3"/>
                </a:solidFill>
                <a:latin typeface="+mj-ea"/>
              </a:rPr>
              <a:t>Presentasi</a:t>
            </a:r>
            <a:r>
              <a:rPr kumimoji="1" lang="ja-JP" altLang="en-US" sz="3500" dirty="0" smtClean="0">
                <a:solidFill>
                  <a:srgbClr val="4B81C3"/>
                </a:solidFill>
              </a:rPr>
              <a:t>　</a:t>
            </a:r>
            <a:endParaRPr kumimoji="1" lang="ja-JP" altLang="en-US" sz="3500" dirty="0">
              <a:solidFill>
                <a:srgbClr val="4B81C3"/>
              </a:solidFill>
            </a:endParaRPr>
          </a:p>
        </p:txBody>
      </p:sp>
      <p:sp>
        <p:nvSpPr>
          <p:cNvPr id="7" name="コンテンツ プレースホルダー 1"/>
          <p:cNvSpPr txBox="1">
            <a:spLocks/>
          </p:cNvSpPr>
          <p:nvPr/>
        </p:nvSpPr>
        <p:spPr>
          <a:xfrm>
            <a:off x="3314906" y="5852791"/>
            <a:ext cx="4608512" cy="720080"/>
          </a:xfrm>
          <a:prstGeom prst="rect">
            <a:avLst/>
          </a:prstGeom>
          <a:ln w="19050">
            <a:solidFill>
              <a:srgbClr val="4B81C3"/>
            </a:solidFill>
            <a:prstDash val="dash"/>
          </a:ln>
        </p:spPr>
        <p:style>
          <a:lnRef idx="2">
            <a:schemeClr val="accent4"/>
          </a:lnRef>
          <a:fillRef idx="1">
            <a:schemeClr val="lt1"/>
          </a:fillRef>
          <a:effectRef idx="0">
            <a:schemeClr val="accent4"/>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0"/>
              </a:spcBef>
            </a:pPr>
            <a:r>
              <a:rPr lang="ja-JP" altLang="en-US" sz="1600" dirty="0" smtClean="0"/>
              <a:t>　</a:t>
            </a:r>
            <a:r>
              <a:rPr lang="ja-JP" altLang="ja-JP" sz="2000" dirty="0" smtClean="0"/>
              <a:t>これ</a:t>
            </a:r>
            <a:r>
              <a:rPr lang="ja-JP" altLang="ja-JP" sz="2000" dirty="0"/>
              <a:t>は　ともだちです</a:t>
            </a:r>
            <a:r>
              <a:rPr lang="ja-JP" altLang="ja-JP" sz="2000" dirty="0" smtClean="0"/>
              <a:t>。メイフィさんです。</a:t>
            </a:r>
            <a:endParaRPr lang="en-US" altLang="ja-JP" sz="2000" dirty="0"/>
          </a:p>
          <a:p>
            <a:pPr marL="0" indent="0">
              <a:lnSpc>
                <a:spcPct val="100000"/>
              </a:lnSpc>
              <a:spcBef>
                <a:spcPts val="0"/>
              </a:spcBef>
              <a:buNone/>
            </a:pPr>
            <a:r>
              <a:rPr lang="ja-JP" altLang="en-US" sz="1600" dirty="0"/>
              <a:t>　</a:t>
            </a:r>
            <a:r>
              <a:rPr lang="ja-JP" altLang="en-US" sz="1600" dirty="0" smtClean="0"/>
              <a:t>　</a:t>
            </a:r>
            <a:r>
              <a:rPr lang="en-US" altLang="ja-JP" sz="1600" dirty="0" smtClean="0"/>
              <a:t>Kore </a:t>
            </a:r>
            <a:r>
              <a:rPr lang="en-US" altLang="ja-JP" sz="1600" dirty="0" err="1"/>
              <a:t>wa</a:t>
            </a:r>
            <a:r>
              <a:rPr lang="en-US" altLang="ja-JP" sz="1600" dirty="0"/>
              <a:t> </a:t>
            </a:r>
            <a:r>
              <a:rPr lang="en-US" altLang="ja-JP" sz="1600" dirty="0" err="1"/>
              <a:t>tomodachi</a:t>
            </a:r>
            <a:r>
              <a:rPr lang="en-US" altLang="ja-JP" sz="1600" dirty="0"/>
              <a:t> </a:t>
            </a:r>
            <a:r>
              <a:rPr lang="en-US" altLang="ja-JP" sz="1600" dirty="0" err="1"/>
              <a:t>desu</a:t>
            </a:r>
            <a:r>
              <a:rPr lang="en-US" altLang="ja-JP" sz="1600" dirty="0" smtClean="0"/>
              <a:t>. </a:t>
            </a:r>
            <a:r>
              <a:rPr lang="en-US" altLang="ja-JP" sz="1600" i="1" dirty="0" smtClean="0"/>
              <a:t>Meivy-</a:t>
            </a:r>
            <a:r>
              <a:rPr lang="en-US" altLang="ja-JP" sz="1600" dirty="0" smtClean="0"/>
              <a:t>san </a:t>
            </a:r>
            <a:r>
              <a:rPr lang="en-US" altLang="ja-JP" sz="1600" dirty="0" err="1"/>
              <a:t>desu</a:t>
            </a:r>
            <a:r>
              <a:rPr lang="en-US" altLang="ja-JP" sz="1600" dirty="0" smtClean="0"/>
              <a:t>.</a:t>
            </a:r>
            <a:r>
              <a:rPr lang="en-US" altLang="ja-JP" sz="1600" dirty="0"/>
              <a:t> </a:t>
            </a:r>
            <a:endParaRPr lang="ja-JP" altLang="ja-JP" sz="1600" dirty="0"/>
          </a:p>
        </p:txBody>
      </p:sp>
      <p:pic>
        <p:nvPicPr>
          <p:cNvPr id="3" name="0409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tretch>
            <a:fillRect/>
          </a:stretch>
        </p:blipFill>
        <p:spPr>
          <a:xfrm>
            <a:off x="3923759" y="519147"/>
            <a:ext cx="504225" cy="486000"/>
          </a:xfrm>
          <a:prstGeom prst="rect">
            <a:avLst/>
          </a:prstGeom>
        </p:spPr>
      </p:pic>
      <p:grpSp>
        <p:nvGrpSpPr>
          <p:cNvPr id="11" name="グループ化 10"/>
          <p:cNvGrpSpPr/>
          <p:nvPr/>
        </p:nvGrpSpPr>
        <p:grpSpPr>
          <a:xfrm>
            <a:off x="26740" y="183033"/>
            <a:ext cx="9104634" cy="400554"/>
            <a:chOff x="26740" y="183033"/>
            <a:chExt cx="9104634" cy="400554"/>
          </a:xfrm>
        </p:grpSpPr>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1115616" y="1715464"/>
            <a:ext cx="2039140" cy="4625175"/>
            <a:chOff x="1115616" y="1715464"/>
            <a:chExt cx="2039140" cy="4625175"/>
          </a:xfrm>
        </p:grpSpPr>
        <p:pic>
          <p:nvPicPr>
            <p:cNvPr id="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1715464"/>
              <a:ext cx="2039140" cy="462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F:\Gambar Nihonggo Kira Kira SMA Jl 1\170083 Bab 04 Folder\Gambar\04.04 ibu#.t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6111" r="18203"/>
            <a:stretch/>
          </p:blipFill>
          <p:spPr bwMode="auto">
            <a:xfrm rot="518404">
              <a:off x="2729878" y="3672143"/>
              <a:ext cx="264212" cy="39713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角丸四角形吹き出し 1"/>
          <p:cNvSpPr/>
          <p:nvPr/>
        </p:nvSpPr>
        <p:spPr>
          <a:xfrm>
            <a:off x="3485610" y="1196752"/>
            <a:ext cx="4470766" cy="4464496"/>
          </a:xfrm>
          <a:prstGeom prst="wedgeRoundRectCallout">
            <a:avLst>
              <a:gd name="adj1" fmla="val -61111"/>
              <a:gd name="adj2" fmla="val 22214"/>
              <a:gd name="adj3" fmla="val 16667"/>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r>
              <a:rPr lang="ja-JP" altLang="ja-JP" sz="2400" dirty="0" smtClean="0"/>
              <a:t>これは</a:t>
            </a:r>
            <a:r>
              <a:rPr lang="en-US" altLang="ja-JP" sz="2400" dirty="0" smtClean="0"/>
              <a:t>  </a:t>
            </a:r>
            <a:r>
              <a:rPr lang="ja-JP" altLang="ja-JP" sz="2400" dirty="0" smtClean="0"/>
              <a:t>はは</a:t>
            </a:r>
            <a:r>
              <a:rPr lang="ja-JP" altLang="ja-JP" sz="2400" dirty="0"/>
              <a:t>　</a:t>
            </a:r>
            <a:r>
              <a:rPr lang="ja-JP" altLang="ja-JP" sz="2400" dirty="0" smtClean="0"/>
              <a:t>です</a:t>
            </a:r>
            <a:r>
              <a:rPr lang="ja-JP" altLang="ja-JP" sz="2400" dirty="0"/>
              <a:t>。</a:t>
            </a:r>
          </a:p>
          <a:p>
            <a:pPr>
              <a:spcAft>
                <a:spcPts val="600"/>
              </a:spcAft>
            </a:pPr>
            <a:r>
              <a:rPr lang="en-US" altLang="ja-JP" sz="2000" dirty="0" smtClean="0"/>
              <a:t>Kore </a:t>
            </a:r>
            <a:r>
              <a:rPr lang="en-US" altLang="ja-JP" sz="2000" dirty="0" err="1"/>
              <a:t>wa</a:t>
            </a:r>
            <a:r>
              <a:rPr lang="en-US" altLang="ja-JP" sz="2000" dirty="0"/>
              <a:t> </a:t>
            </a:r>
            <a:r>
              <a:rPr lang="ja-JP" altLang="en-US" sz="2000" dirty="0" smtClean="0"/>
              <a:t> </a:t>
            </a:r>
            <a:r>
              <a:rPr lang="en-US" altLang="ja-JP" sz="2000" dirty="0" err="1" smtClean="0"/>
              <a:t>haha</a:t>
            </a:r>
            <a:r>
              <a:rPr lang="en-US" altLang="ja-JP" sz="2000" dirty="0" smtClean="0"/>
              <a:t> </a:t>
            </a:r>
            <a:r>
              <a:rPr lang="en-US" altLang="ja-JP" sz="2000" dirty="0" err="1" smtClean="0"/>
              <a:t>desu</a:t>
            </a:r>
            <a:r>
              <a:rPr lang="en-US" altLang="ja-JP" sz="2000" dirty="0" smtClean="0"/>
              <a:t>. </a:t>
            </a:r>
            <a:endParaRPr lang="ja-JP" altLang="ja-JP" sz="2000" dirty="0"/>
          </a:p>
          <a:p>
            <a:r>
              <a:rPr lang="ja-JP" altLang="ja-JP" sz="2400" dirty="0" smtClean="0"/>
              <a:t>ははは</a:t>
            </a:r>
            <a:r>
              <a:rPr lang="en-US" altLang="ja-JP" sz="2400" dirty="0" smtClean="0"/>
              <a:t>  </a:t>
            </a:r>
            <a:r>
              <a:rPr lang="ja-JP" altLang="ja-JP" sz="2400" dirty="0" smtClean="0"/>
              <a:t>あかるいです</a:t>
            </a:r>
            <a:r>
              <a:rPr lang="ja-JP" altLang="ja-JP" sz="2400" dirty="0"/>
              <a:t>。</a:t>
            </a:r>
          </a:p>
          <a:p>
            <a:pPr>
              <a:spcAft>
                <a:spcPts val="600"/>
              </a:spcAft>
            </a:pPr>
            <a:r>
              <a:rPr lang="en-US" altLang="ja-JP" sz="2000" dirty="0" err="1" smtClean="0"/>
              <a:t>Haha</a:t>
            </a:r>
            <a:r>
              <a:rPr lang="en-US" altLang="ja-JP" sz="2000" dirty="0" smtClean="0"/>
              <a:t> </a:t>
            </a:r>
            <a:r>
              <a:rPr lang="en-US" altLang="ja-JP" sz="2000" dirty="0" err="1" smtClean="0"/>
              <a:t>wa</a:t>
            </a:r>
            <a:r>
              <a:rPr lang="en-US" altLang="ja-JP" sz="2000" dirty="0" smtClean="0"/>
              <a:t> </a:t>
            </a:r>
            <a:r>
              <a:rPr lang="en-US" altLang="ja-JP" sz="2000" dirty="0" err="1"/>
              <a:t>akarui</a:t>
            </a:r>
            <a:r>
              <a:rPr lang="en-US" altLang="ja-JP" sz="2000" dirty="0"/>
              <a:t> </a:t>
            </a:r>
            <a:r>
              <a:rPr lang="en-US" altLang="ja-JP" sz="2000" dirty="0" err="1" smtClean="0"/>
              <a:t>desu</a:t>
            </a:r>
            <a:r>
              <a:rPr lang="en-US" altLang="ja-JP" sz="2000" dirty="0"/>
              <a:t>.</a:t>
            </a:r>
            <a:endParaRPr lang="ja-JP" altLang="ja-JP" sz="2000" dirty="0"/>
          </a:p>
          <a:p>
            <a:r>
              <a:rPr lang="ja-JP" altLang="ja-JP" sz="2400" dirty="0" smtClean="0"/>
              <a:t>おんが</a:t>
            </a:r>
            <a:r>
              <a:rPr lang="ja-JP" altLang="ja-JP" sz="2400" dirty="0" err="1" smtClean="0"/>
              <a:t>く</a:t>
            </a:r>
            <a:r>
              <a:rPr lang="ja-JP" altLang="ja-JP" sz="2400" dirty="0" smtClean="0"/>
              <a:t>が</a:t>
            </a:r>
            <a:r>
              <a:rPr lang="ja-JP" altLang="ja-JP" sz="2400" dirty="0"/>
              <a:t>　すきです。</a:t>
            </a:r>
          </a:p>
          <a:p>
            <a:r>
              <a:rPr lang="en-US" altLang="ja-JP" sz="2000" dirty="0" err="1" smtClean="0"/>
              <a:t>Ongaku</a:t>
            </a:r>
            <a:r>
              <a:rPr lang="en-US" altLang="ja-JP" sz="2000" dirty="0" smtClean="0"/>
              <a:t> </a:t>
            </a:r>
            <a:r>
              <a:rPr lang="en-US" altLang="ja-JP" sz="2000" dirty="0" err="1"/>
              <a:t>ga</a:t>
            </a:r>
            <a:r>
              <a:rPr lang="en-US" altLang="ja-JP" sz="2000" dirty="0"/>
              <a:t> suki </a:t>
            </a:r>
            <a:r>
              <a:rPr lang="en-US" altLang="ja-JP" sz="2000" dirty="0" err="1"/>
              <a:t>desu</a:t>
            </a:r>
            <a:r>
              <a:rPr lang="en-US" altLang="ja-JP" sz="2000" dirty="0"/>
              <a:t>.</a:t>
            </a:r>
            <a:endParaRPr lang="ja-JP" altLang="ja-JP" sz="2000" dirty="0"/>
          </a:p>
          <a:p>
            <a:r>
              <a:rPr lang="en-US" altLang="ja-JP" sz="2400" dirty="0"/>
              <a:t> </a:t>
            </a:r>
            <a:endParaRPr lang="en-US" altLang="ja-JP" sz="2400" dirty="0" smtClean="0"/>
          </a:p>
          <a:p>
            <a:r>
              <a:rPr lang="en-US" altLang="ja-JP" sz="2000" dirty="0" err="1" smtClean="0"/>
              <a:t>Ibu</a:t>
            </a:r>
            <a:r>
              <a:rPr lang="en-US" altLang="ja-JP" sz="2000" dirty="0" smtClean="0"/>
              <a:t> </a:t>
            </a:r>
            <a:r>
              <a:rPr lang="en-US" altLang="ja-JP" sz="2000" dirty="0" err="1"/>
              <a:t>selalu</a:t>
            </a:r>
            <a:r>
              <a:rPr lang="en-US" altLang="ja-JP" sz="2000" dirty="0"/>
              <a:t> </a:t>
            </a:r>
            <a:r>
              <a:rPr lang="en-US" altLang="ja-JP" sz="2000" dirty="0" err="1"/>
              <a:t>masak</a:t>
            </a:r>
            <a:r>
              <a:rPr lang="en-US" altLang="ja-JP" sz="2000" dirty="0"/>
              <a:t> </a:t>
            </a:r>
            <a:r>
              <a:rPr lang="en-US" altLang="ja-JP" sz="2000" dirty="0" err="1"/>
              <a:t>atau</a:t>
            </a:r>
            <a:r>
              <a:rPr lang="en-US" altLang="ja-JP" sz="2000" dirty="0"/>
              <a:t> </a:t>
            </a:r>
            <a:r>
              <a:rPr lang="en-US" altLang="ja-JP" sz="2000" dirty="0" err="1"/>
              <a:t>membersihkan</a:t>
            </a:r>
            <a:r>
              <a:rPr lang="en-US" altLang="ja-JP" sz="2000" dirty="0"/>
              <a:t> </a:t>
            </a:r>
            <a:r>
              <a:rPr lang="en-US" altLang="ja-JP" sz="2000" dirty="0" err="1"/>
              <a:t>rumah</a:t>
            </a:r>
            <a:r>
              <a:rPr lang="en-US" altLang="ja-JP" sz="2000" dirty="0"/>
              <a:t> </a:t>
            </a:r>
            <a:r>
              <a:rPr lang="en-US" altLang="ja-JP" sz="2000" dirty="0" smtClean="0"/>
              <a:t>  </a:t>
            </a:r>
            <a:r>
              <a:rPr lang="en-US" altLang="ja-JP" sz="2000" dirty="0" err="1" smtClean="0"/>
              <a:t>sambil</a:t>
            </a:r>
            <a:r>
              <a:rPr lang="en-US" altLang="ja-JP" sz="2000" dirty="0" smtClean="0"/>
              <a:t> </a:t>
            </a:r>
            <a:r>
              <a:rPr lang="en-US" altLang="ja-JP" sz="2000" dirty="0" err="1"/>
              <a:t>bernyanyi</a:t>
            </a:r>
            <a:r>
              <a:rPr lang="en-US" altLang="ja-JP" sz="2000" dirty="0" smtClean="0"/>
              <a:t>.</a:t>
            </a:r>
          </a:p>
          <a:p>
            <a:endParaRPr lang="en-US" altLang="ja-JP" dirty="0" smtClean="0"/>
          </a:p>
          <a:p>
            <a:endParaRPr lang="ja-JP" altLang="ja-JP" sz="1100" dirty="0"/>
          </a:p>
          <a:p>
            <a:pPr>
              <a:spcAft>
                <a:spcPts val="600"/>
              </a:spcAft>
            </a:pPr>
            <a:r>
              <a:rPr lang="ja-JP" altLang="ja-JP" sz="2400" dirty="0" smtClean="0"/>
              <a:t>ありがとう ございました</a:t>
            </a:r>
            <a:endParaRPr lang="en-US" altLang="ja-JP" sz="2400" dirty="0" smtClean="0"/>
          </a:p>
          <a:p>
            <a:pPr>
              <a:spcAft>
                <a:spcPts val="600"/>
              </a:spcAft>
            </a:pPr>
            <a:r>
              <a:rPr lang="en-US" altLang="ja-JP" sz="2000" dirty="0" err="1" smtClean="0"/>
              <a:t>Arigatou</a:t>
            </a:r>
            <a:r>
              <a:rPr lang="en-US" altLang="ja-JP" sz="2000" dirty="0" smtClean="0"/>
              <a:t> </a:t>
            </a:r>
            <a:r>
              <a:rPr lang="en-US" altLang="ja-JP" sz="2000" dirty="0" err="1"/>
              <a:t>gozaimashita</a:t>
            </a:r>
            <a:r>
              <a:rPr lang="en-US" altLang="ja-JP" sz="2000" dirty="0"/>
              <a:t>.</a:t>
            </a:r>
            <a:r>
              <a:rPr lang="ja-JP" altLang="ja-JP" sz="2000" dirty="0"/>
              <a:t>　</a:t>
            </a:r>
            <a:endParaRPr kumimoji="1" lang="ja-JP" altLang="en-US" sz="2000" dirty="0"/>
          </a:p>
        </p:txBody>
      </p:sp>
    </p:spTree>
    <p:extLst>
      <p:ext uri="{BB962C8B-B14F-4D97-AF65-F5344CB8AC3E}">
        <p14:creationId xmlns:p14="http://schemas.microsoft.com/office/powerpoint/2010/main" val="157054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397"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B81C3"/>
        </a:solidFill>
        <a:effectLst/>
      </p:bgPr>
    </p:bg>
    <p:spTree>
      <p:nvGrpSpPr>
        <p:cNvPr id="1" name=""/>
        <p:cNvGrpSpPr/>
        <p:nvPr/>
      </p:nvGrpSpPr>
      <p:grpSpPr>
        <a:xfrm>
          <a:off x="0" y="0"/>
          <a:ext cx="0" cy="0"/>
          <a:chOff x="0" y="0"/>
          <a:chExt cx="0" cy="0"/>
        </a:xfrm>
      </p:grpSpPr>
      <p:pic>
        <p:nvPicPr>
          <p:cNvPr id="6" name="Picture 2"/>
          <p:cNvPicPr/>
          <p:nvPr/>
        </p:nvPicPr>
        <p:blipFill>
          <a:blip r:embed="rId3">
            <a:extLst>
              <a:ext uri="{28A0092B-C50C-407E-A947-70E740481C1C}">
                <a14:useLocalDpi xmlns:a14="http://schemas.microsoft.com/office/drawing/2010/main" val="0"/>
              </a:ext>
            </a:extLst>
          </a:blip>
          <a:srcRect/>
          <a:stretch>
            <a:fillRect/>
          </a:stretch>
        </p:blipFill>
        <p:spPr bwMode="auto">
          <a:xfrm rot="255692">
            <a:off x="3291429" y="1829251"/>
            <a:ext cx="2448271" cy="244827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Lst>
        </p:spPr>
      </p:pic>
      <p:pic>
        <p:nvPicPr>
          <p:cNvPr id="9" name="図 8" descr="040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916832"/>
            <a:ext cx="2713754" cy="3926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図 9"/>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036535">
            <a:off x="4199393" y="3413809"/>
            <a:ext cx="3888433" cy="2813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タイトル 1"/>
          <p:cNvSpPr>
            <a:spLocks noGrp="1"/>
          </p:cNvSpPr>
          <p:nvPr>
            <p:ph type="title"/>
          </p:nvPr>
        </p:nvSpPr>
        <p:spPr>
          <a:xfrm>
            <a:off x="580054" y="404664"/>
            <a:ext cx="7920000" cy="1080000"/>
          </a:xfrm>
          <a:ln w="38100">
            <a:solidFill>
              <a:schemeClr val="bg1"/>
            </a:solidFill>
            <a:prstDash val="dash"/>
          </a:ln>
        </p:spPr>
        <p:txBody>
          <a:bodyPr/>
          <a:lstStyle/>
          <a:p>
            <a:pPr algn="ctr"/>
            <a:r>
              <a:rPr lang="ja-JP" altLang="en-US" dirty="0">
                <a:solidFill>
                  <a:schemeClr val="bg1"/>
                </a:solidFill>
              </a:rPr>
              <a:t>みて　かんがえましょう</a:t>
            </a:r>
            <a:endParaRPr kumimoji="1" lang="ja-JP" altLang="en-US" dirty="0">
              <a:solidFill>
                <a:schemeClr val="bg1"/>
              </a:solidFill>
            </a:endParaRPr>
          </a:p>
        </p:txBody>
      </p:sp>
    </p:spTree>
    <p:extLst>
      <p:ext uri="{BB962C8B-B14F-4D97-AF65-F5344CB8AC3E}">
        <p14:creationId xmlns:p14="http://schemas.microsoft.com/office/powerpoint/2010/main" val="478557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a:xfrm>
            <a:off x="923205" y="2708920"/>
            <a:ext cx="6313091" cy="1440160"/>
          </a:xfrm>
        </p:spPr>
        <p:txBody>
          <a:bodyPr>
            <a:normAutofit/>
          </a:bodyPr>
          <a:lstStyle/>
          <a:p>
            <a:pPr marL="0" indent="0">
              <a:spcAft>
                <a:spcPts val="1800"/>
              </a:spcAft>
              <a:buNone/>
            </a:pPr>
            <a:r>
              <a:rPr lang="ja-JP" altLang="en-US" dirty="0"/>
              <a:t>（４</a:t>
            </a:r>
            <a:r>
              <a:rPr lang="ja-JP" altLang="en-US" dirty="0" smtClean="0"/>
              <a:t>）　</a:t>
            </a:r>
            <a:r>
              <a:rPr lang="ja-JP" altLang="ja-JP" dirty="0" smtClean="0"/>
              <a:t>（</a:t>
            </a:r>
            <a:r>
              <a:rPr lang="ja-JP" altLang="ja-JP" u="dotted" dirty="0"/>
              <a:t>　　　　</a:t>
            </a:r>
            <a:r>
              <a:rPr lang="ja-JP" altLang="ja-JP" dirty="0"/>
              <a:t>）は（</a:t>
            </a:r>
            <a:r>
              <a:rPr lang="ja-JP" altLang="ja-JP" u="dotted" dirty="0"/>
              <a:t>　　　　</a:t>
            </a:r>
            <a:r>
              <a:rPr lang="ja-JP" altLang="ja-JP" dirty="0"/>
              <a:t>）が　すきです</a:t>
            </a:r>
            <a:r>
              <a:rPr lang="ja-JP" altLang="ja-JP" dirty="0" smtClean="0"/>
              <a:t>。</a:t>
            </a:r>
            <a:endParaRPr lang="ja-JP" altLang="ja-JP" dirty="0"/>
          </a:p>
        </p:txBody>
      </p:sp>
      <p:grpSp>
        <p:nvGrpSpPr>
          <p:cNvPr id="6" name="グループ化 5"/>
          <p:cNvGrpSpPr/>
          <p:nvPr/>
        </p:nvGrpSpPr>
        <p:grpSpPr>
          <a:xfrm>
            <a:off x="26740" y="183033"/>
            <a:ext cx="9104634" cy="400554"/>
            <a:chOff x="26740" y="183033"/>
            <a:chExt cx="9104634" cy="400554"/>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548680"/>
            <a:ext cx="73247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正方形/長方形 10"/>
          <p:cNvSpPr/>
          <p:nvPr/>
        </p:nvSpPr>
        <p:spPr>
          <a:xfrm>
            <a:off x="3122686" y="3068960"/>
            <a:ext cx="1407221"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sz="2000" spc="100" dirty="0" err="1" smtClean="0">
                <a:ea typeface="Arial Unicode MS" panose="020B0604020202020204" pitchFamily="50" charset="-128"/>
                <a:cs typeface="Arial Unicode MS" panose="020B0604020202020204" pitchFamily="50" charset="-128"/>
              </a:rPr>
              <a:t>wa</a:t>
            </a:r>
            <a:endParaRPr kumimoji="1" lang="en-US" altLang="ja-JP" sz="2000" spc="100" dirty="0" smtClean="0">
              <a:ea typeface="Arial Unicode MS" panose="020B0604020202020204" pitchFamily="50" charset="-128"/>
              <a:cs typeface="Arial Unicode MS" panose="020B0604020202020204" pitchFamily="50" charset="-128"/>
            </a:endParaRPr>
          </a:p>
        </p:txBody>
      </p:sp>
      <p:sp>
        <p:nvSpPr>
          <p:cNvPr id="12" name="正方形/長方形 11"/>
          <p:cNvSpPr/>
          <p:nvPr/>
        </p:nvSpPr>
        <p:spPr>
          <a:xfrm>
            <a:off x="4716015" y="2996952"/>
            <a:ext cx="2232249" cy="36004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altLang="ja-JP" sz="2000" spc="100" dirty="0" err="1" smtClean="0">
                <a:ea typeface="Arial Unicode MS" panose="020B0604020202020204" pitchFamily="50" charset="-128"/>
                <a:cs typeface="Arial Unicode MS" panose="020B0604020202020204" pitchFamily="50" charset="-128"/>
              </a:rPr>
              <a:t>ga</a:t>
            </a:r>
            <a:r>
              <a:rPr lang="en-US" altLang="ja-JP" sz="2000" spc="100" dirty="0" smtClean="0">
                <a:ea typeface="Arial Unicode MS" panose="020B0604020202020204" pitchFamily="50" charset="-128"/>
                <a:cs typeface="Arial Unicode MS" panose="020B0604020202020204" pitchFamily="50" charset="-128"/>
              </a:rPr>
              <a:t> suki </a:t>
            </a:r>
            <a:r>
              <a:rPr lang="en-US" altLang="ja-JP" sz="2000" spc="100" dirty="0" err="1" smtClean="0">
                <a:ea typeface="Arial Unicode MS" panose="020B0604020202020204" pitchFamily="50" charset="-128"/>
                <a:cs typeface="Arial Unicode MS" panose="020B0604020202020204" pitchFamily="50" charset="-128"/>
              </a:rPr>
              <a:t>desu</a:t>
            </a:r>
            <a:r>
              <a:rPr lang="en-US" altLang="ja-JP" sz="2000" spc="100" dirty="0" smtClean="0">
                <a:ea typeface="Arial Unicode MS" panose="020B0604020202020204" pitchFamily="50" charset="-128"/>
                <a:cs typeface="Arial Unicode MS" panose="020B0604020202020204" pitchFamily="50" charset="-128"/>
              </a:rPr>
              <a:t>.</a:t>
            </a:r>
            <a:endParaRPr kumimoji="1" lang="en-US" altLang="ja-JP" sz="2000" spc="100" dirty="0" smtClean="0">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380295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p:cNvGrpSpPr/>
          <p:nvPr/>
        </p:nvGrpSpPr>
        <p:grpSpPr>
          <a:xfrm>
            <a:off x="26740" y="183033"/>
            <a:ext cx="9104634" cy="400554"/>
            <a:chOff x="26740" y="183033"/>
            <a:chExt cx="9104634" cy="400554"/>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277" y="2042170"/>
            <a:ext cx="25050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5474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1520" y="476672"/>
            <a:ext cx="8568952" cy="2677656"/>
          </a:xfrm>
          <a:prstGeom prst="rect">
            <a:avLst/>
          </a:prstGeom>
          <a:noFill/>
        </p:spPr>
        <p:txBody>
          <a:bodyPr wrap="square" rtlCol="0">
            <a:spAutoFit/>
          </a:bodyPr>
          <a:lstStyle/>
          <a:p>
            <a:pPr marL="357188" lvl="0" indent="-357188" algn="just"/>
            <a:r>
              <a:rPr lang="en-US" altLang="ja-JP" sz="2800" dirty="0" smtClean="0"/>
              <a:t>1. </a:t>
            </a:r>
            <a:r>
              <a:rPr lang="en-US" altLang="ja-JP" sz="2800" dirty="0" err="1" smtClean="0"/>
              <a:t>Berapa</a:t>
            </a:r>
            <a:r>
              <a:rPr lang="en-US" altLang="ja-JP" sz="2800" dirty="0" smtClean="0"/>
              <a:t> </a:t>
            </a:r>
            <a:r>
              <a:rPr lang="en-US" altLang="ja-JP" sz="2800" dirty="0" err="1"/>
              <a:t>anggota</a:t>
            </a:r>
            <a:r>
              <a:rPr lang="en-US" altLang="ja-JP" sz="2800" dirty="0"/>
              <a:t> </a:t>
            </a:r>
            <a:r>
              <a:rPr lang="en-US" altLang="ja-JP" sz="2800" dirty="0" err="1"/>
              <a:t>keluargamu</a:t>
            </a:r>
            <a:r>
              <a:rPr lang="en-US" altLang="ja-JP" sz="2800" dirty="0"/>
              <a:t>? </a:t>
            </a:r>
            <a:r>
              <a:rPr lang="en-US" altLang="ja-JP" sz="2800" dirty="0" err="1"/>
              <a:t>Siapa</a:t>
            </a:r>
            <a:r>
              <a:rPr lang="en-US" altLang="ja-JP" sz="2800" dirty="0"/>
              <a:t> </a:t>
            </a:r>
            <a:r>
              <a:rPr lang="en-US" altLang="ja-JP" sz="2800" dirty="0" err="1"/>
              <a:t>saja</a:t>
            </a:r>
            <a:r>
              <a:rPr lang="en-US" altLang="ja-JP" sz="2800" dirty="0"/>
              <a:t> </a:t>
            </a:r>
            <a:r>
              <a:rPr lang="en-US" altLang="ja-JP" sz="2800" dirty="0" err="1"/>
              <a:t>mereka</a:t>
            </a:r>
            <a:r>
              <a:rPr lang="en-US" altLang="ja-JP" sz="2800" dirty="0"/>
              <a:t>? </a:t>
            </a:r>
            <a:r>
              <a:rPr lang="en-US" altLang="ja-JP" sz="2800" dirty="0" err="1"/>
              <a:t>Dua</a:t>
            </a:r>
            <a:r>
              <a:rPr lang="en-US" altLang="ja-JP" sz="2800" dirty="0"/>
              <a:t> </a:t>
            </a:r>
            <a:r>
              <a:rPr lang="en-US" altLang="ja-JP" sz="2800" dirty="0" err="1"/>
              <a:t>foto</a:t>
            </a:r>
            <a:r>
              <a:rPr lang="en-US" altLang="ja-JP" sz="2800" dirty="0"/>
              <a:t> di </a:t>
            </a:r>
            <a:r>
              <a:rPr lang="en-US" altLang="ja-JP" sz="2800" dirty="0" err="1"/>
              <a:t>bawah</a:t>
            </a:r>
            <a:r>
              <a:rPr lang="en-US" altLang="ja-JP" sz="2800" dirty="0"/>
              <a:t> </a:t>
            </a:r>
            <a:r>
              <a:rPr lang="en-US" altLang="ja-JP" sz="2800" dirty="0" err="1"/>
              <a:t>ini</a:t>
            </a:r>
            <a:r>
              <a:rPr lang="en-US" altLang="ja-JP" sz="2800" dirty="0"/>
              <a:t> </a:t>
            </a:r>
            <a:r>
              <a:rPr lang="en-US" altLang="ja-JP" sz="2800" dirty="0" err="1"/>
              <a:t>adalah</a:t>
            </a:r>
            <a:r>
              <a:rPr lang="en-US" altLang="ja-JP" sz="2800" dirty="0"/>
              <a:t> </a:t>
            </a:r>
            <a:r>
              <a:rPr lang="en-US" altLang="ja-JP" sz="2800" dirty="0" err="1" smtClean="0"/>
              <a:t>foto</a:t>
            </a:r>
            <a:r>
              <a:rPr lang="en-US" altLang="ja-JP" sz="2800" dirty="0" smtClean="0"/>
              <a:t> </a:t>
            </a:r>
            <a:r>
              <a:rPr lang="en-US" altLang="ja-JP" sz="2800" dirty="0" err="1"/>
              <a:t>keluarga</a:t>
            </a:r>
            <a:r>
              <a:rPr lang="en-US" altLang="ja-JP" sz="2800" dirty="0"/>
              <a:t> </a:t>
            </a:r>
            <a:r>
              <a:rPr lang="en-US" altLang="ja-JP" sz="2800" dirty="0" err="1"/>
              <a:t>siswa</a:t>
            </a:r>
            <a:r>
              <a:rPr lang="en-US" altLang="ja-JP" sz="2800" dirty="0"/>
              <a:t> SMA di </a:t>
            </a:r>
            <a:r>
              <a:rPr lang="en-US" altLang="ja-JP" sz="2800" dirty="0" err="1"/>
              <a:t>Jepang</a:t>
            </a:r>
            <a:r>
              <a:rPr lang="en-US" altLang="ja-JP" sz="2800" dirty="0"/>
              <a:t>.</a:t>
            </a:r>
            <a:endParaRPr lang="ja-JP" altLang="ja-JP" sz="2800" dirty="0"/>
          </a:p>
          <a:p>
            <a:pPr marL="357188" algn="just"/>
            <a:r>
              <a:rPr lang="en-US" altLang="ja-JP" sz="2800" dirty="0" err="1" smtClean="0"/>
              <a:t>Bandingkan</a:t>
            </a:r>
            <a:r>
              <a:rPr lang="en-US" altLang="ja-JP" sz="2800" dirty="0" smtClean="0"/>
              <a:t> </a:t>
            </a:r>
            <a:r>
              <a:rPr lang="en-US" altLang="ja-JP" sz="2800" dirty="0" err="1"/>
              <a:t>kedua</a:t>
            </a:r>
            <a:r>
              <a:rPr lang="en-US" altLang="ja-JP" sz="2800" dirty="0"/>
              <a:t> </a:t>
            </a:r>
            <a:r>
              <a:rPr lang="en-US" altLang="ja-JP" sz="2800" dirty="0" err="1"/>
              <a:t>foto</a:t>
            </a:r>
            <a:r>
              <a:rPr lang="en-US" altLang="ja-JP" sz="2800" dirty="0"/>
              <a:t> </a:t>
            </a:r>
            <a:r>
              <a:rPr lang="en-US" altLang="ja-JP" sz="2800" dirty="0" err="1"/>
              <a:t>ini</a:t>
            </a:r>
            <a:r>
              <a:rPr lang="en-US" altLang="ja-JP" sz="2800" dirty="0"/>
              <a:t> </a:t>
            </a:r>
            <a:r>
              <a:rPr lang="en-US" altLang="ja-JP" sz="2800" dirty="0" err="1"/>
              <a:t>bersama</a:t>
            </a:r>
            <a:r>
              <a:rPr lang="en-US" altLang="ja-JP" sz="2800" dirty="0"/>
              <a:t> </a:t>
            </a:r>
            <a:r>
              <a:rPr lang="en-US" altLang="ja-JP" sz="2800" dirty="0" err="1"/>
              <a:t>dengan</a:t>
            </a:r>
            <a:r>
              <a:rPr lang="en-US" altLang="ja-JP" sz="2800" dirty="0"/>
              <a:t> </a:t>
            </a:r>
            <a:r>
              <a:rPr lang="en-US" altLang="ja-JP" sz="2800" dirty="0" err="1"/>
              <a:t>temanmu</a:t>
            </a:r>
            <a:r>
              <a:rPr lang="en-US" altLang="ja-JP" sz="2800" dirty="0"/>
              <a:t>. </a:t>
            </a:r>
            <a:r>
              <a:rPr lang="en-US" altLang="ja-JP" sz="2800" dirty="0" err="1"/>
              <a:t>Bandingkan</a:t>
            </a:r>
            <a:r>
              <a:rPr lang="en-US" altLang="ja-JP" sz="2800" dirty="0"/>
              <a:t> “</a:t>
            </a:r>
            <a:r>
              <a:rPr lang="en-US" altLang="ja-JP" sz="2800" dirty="0" err="1"/>
              <a:t>jumlah</a:t>
            </a:r>
            <a:r>
              <a:rPr lang="en-US" altLang="ja-JP" sz="2800" dirty="0"/>
              <a:t> </a:t>
            </a:r>
            <a:r>
              <a:rPr lang="en-US" altLang="ja-JP" sz="2800" dirty="0" err="1"/>
              <a:t>anggota</a:t>
            </a:r>
            <a:r>
              <a:rPr lang="en-US" altLang="ja-JP" sz="2800" dirty="0"/>
              <a:t> </a:t>
            </a:r>
            <a:r>
              <a:rPr lang="en-US" altLang="ja-JP" sz="2800" dirty="0" err="1"/>
              <a:t>keluarga</a:t>
            </a:r>
            <a:r>
              <a:rPr lang="en-US" altLang="ja-JP" sz="2800" dirty="0"/>
              <a:t>”, “</a:t>
            </a:r>
            <a:r>
              <a:rPr lang="en-US" altLang="ja-JP" sz="2800" dirty="0" err="1"/>
              <a:t>struktur</a:t>
            </a:r>
            <a:r>
              <a:rPr lang="en-US" altLang="ja-JP" sz="2800" dirty="0"/>
              <a:t> </a:t>
            </a:r>
            <a:r>
              <a:rPr lang="en-US" altLang="ja-JP" sz="2800" dirty="0" err="1"/>
              <a:t>anggota</a:t>
            </a:r>
            <a:r>
              <a:rPr lang="en-US" altLang="ja-JP" sz="2800" dirty="0"/>
              <a:t> </a:t>
            </a:r>
            <a:r>
              <a:rPr lang="en-US" altLang="ja-JP" sz="2800" dirty="0" err="1"/>
              <a:t>keluarga</a:t>
            </a:r>
            <a:r>
              <a:rPr lang="en-US" altLang="ja-JP" sz="2800" dirty="0"/>
              <a:t>” </a:t>
            </a:r>
            <a:r>
              <a:rPr lang="en-US" altLang="ja-JP" sz="2800" dirty="0" err="1"/>
              <a:t>dan</a:t>
            </a:r>
            <a:r>
              <a:rPr lang="en-US" altLang="ja-JP" sz="2800" dirty="0"/>
              <a:t> lain-lain</a:t>
            </a:r>
            <a:r>
              <a:rPr lang="en-US" altLang="ja-JP" sz="2800" dirty="0" smtClean="0"/>
              <a:t>.</a:t>
            </a:r>
            <a:endParaRPr lang="ja-JP" altLang="ja-JP" sz="2800" dirty="0"/>
          </a:p>
        </p:txBody>
      </p:sp>
      <p:grpSp>
        <p:nvGrpSpPr>
          <p:cNvPr id="10" name="グループ化 9"/>
          <p:cNvGrpSpPr/>
          <p:nvPr/>
        </p:nvGrpSpPr>
        <p:grpSpPr>
          <a:xfrm>
            <a:off x="26740" y="183033"/>
            <a:ext cx="9104634" cy="400554"/>
            <a:chOff x="26740" y="183033"/>
            <a:chExt cx="9104634" cy="400554"/>
          </a:xfrm>
        </p:grpSpPr>
        <p:pic>
          <p:nvPicPr>
            <p:cNvPr id="1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0" name="Picture 4" descr="C:\Users\Nihei\Documents\NugrahaAdi - nihongo kirakira\6.Foto\old\Photo Buku1\Photo bab04\5期内海NP家族1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3411450"/>
            <a:ext cx="3295184" cy="2474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259698">
            <a:off x="1129224" y="3351915"/>
            <a:ext cx="3262830" cy="30745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0344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95536" y="893613"/>
            <a:ext cx="8280920" cy="5509200"/>
          </a:xfrm>
          <a:prstGeom prst="rect">
            <a:avLst/>
          </a:prstGeom>
          <a:noFill/>
        </p:spPr>
        <p:txBody>
          <a:bodyPr wrap="square" rtlCol="0">
            <a:spAutoFit/>
          </a:bodyPr>
          <a:lstStyle/>
          <a:p>
            <a:pPr marL="274638" lvl="0" indent="-274638" algn="just"/>
            <a:r>
              <a:rPr lang="en-US" altLang="ja-JP" sz="2200" dirty="0" smtClean="0"/>
              <a:t>2. </a:t>
            </a:r>
            <a:r>
              <a:rPr lang="en-US" altLang="ja-JP" sz="2200" dirty="0" err="1" smtClean="0"/>
              <a:t>Tabel</a:t>
            </a:r>
            <a:r>
              <a:rPr lang="en-US" altLang="ja-JP" sz="2200" dirty="0" smtClean="0"/>
              <a:t> </a:t>
            </a:r>
            <a:r>
              <a:rPr lang="en-US" altLang="ja-JP" sz="2200" dirty="0" err="1"/>
              <a:t>ini</a:t>
            </a:r>
            <a:r>
              <a:rPr lang="en-US" altLang="ja-JP" sz="2200" dirty="0"/>
              <a:t> </a:t>
            </a:r>
            <a:r>
              <a:rPr lang="en-US" altLang="ja-JP" sz="2200" dirty="0" err="1"/>
              <a:t>menunjukkan</a:t>
            </a:r>
            <a:r>
              <a:rPr lang="en-US" altLang="ja-JP" sz="2200" dirty="0"/>
              <a:t> </a:t>
            </a:r>
            <a:r>
              <a:rPr lang="en-US" altLang="ja-JP" sz="2200" dirty="0" err="1"/>
              <a:t>rerata</a:t>
            </a:r>
            <a:r>
              <a:rPr lang="en-US" altLang="ja-JP" sz="2200" dirty="0"/>
              <a:t> </a:t>
            </a:r>
            <a:r>
              <a:rPr lang="en-US" altLang="ja-JP" sz="2200" dirty="0" err="1"/>
              <a:t>jumlah</a:t>
            </a:r>
            <a:r>
              <a:rPr lang="en-US" altLang="ja-JP" sz="2200" dirty="0"/>
              <a:t> orang </a:t>
            </a:r>
            <a:r>
              <a:rPr lang="en-US" altLang="ja-JP" sz="2200" dirty="0" err="1"/>
              <a:t>dalam</a:t>
            </a:r>
            <a:r>
              <a:rPr lang="en-US" altLang="ja-JP" sz="2200" dirty="0"/>
              <a:t> </a:t>
            </a:r>
            <a:r>
              <a:rPr lang="en-US" altLang="ja-JP" sz="2200" dirty="0" err="1"/>
              <a:t>satu</a:t>
            </a:r>
            <a:r>
              <a:rPr lang="en-US" altLang="ja-JP" sz="2200" dirty="0"/>
              <a:t> </a:t>
            </a:r>
            <a:r>
              <a:rPr lang="en-US" altLang="ja-JP" sz="2200" dirty="0" err="1"/>
              <a:t>keluarga</a:t>
            </a:r>
            <a:r>
              <a:rPr lang="en-US" altLang="ja-JP" sz="2200" dirty="0"/>
              <a:t> di </a:t>
            </a:r>
            <a:r>
              <a:rPr lang="en-US" altLang="ja-JP" sz="2200" dirty="0" err="1"/>
              <a:t>Jepang</a:t>
            </a:r>
            <a:r>
              <a:rPr lang="en-US" altLang="ja-JP" sz="2200" dirty="0"/>
              <a:t> </a:t>
            </a:r>
            <a:r>
              <a:rPr lang="en-US" altLang="ja-JP" sz="2200" dirty="0" err="1"/>
              <a:t>dan</a:t>
            </a:r>
            <a:r>
              <a:rPr lang="en-US" altLang="ja-JP" sz="2200" dirty="0"/>
              <a:t> Indonesia. </a:t>
            </a:r>
            <a:r>
              <a:rPr lang="en-US" altLang="ja-JP" sz="2200" dirty="0" err="1"/>
              <a:t>Struktur</a:t>
            </a:r>
            <a:r>
              <a:rPr lang="en-US" altLang="ja-JP" sz="2200" dirty="0"/>
              <a:t> </a:t>
            </a:r>
            <a:r>
              <a:rPr lang="en-US" altLang="ja-JP" sz="2200" dirty="0" err="1"/>
              <a:t>keluarga</a:t>
            </a:r>
            <a:r>
              <a:rPr lang="en-US" altLang="ja-JP" sz="2200" dirty="0"/>
              <a:t> </a:t>
            </a:r>
            <a:r>
              <a:rPr lang="en-US" altLang="ja-JP" sz="2200" dirty="0" err="1"/>
              <a:t>seperti</a:t>
            </a:r>
            <a:r>
              <a:rPr lang="en-US" altLang="ja-JP" sz="2200" dirty="0"/>
              <a:t> </a:t>
            </a:r>
            <a:r>
              <a:rPr lang="en-US" altLang="ja-JP" sz="2200" dirty="0" err="1"/>
              <a:t>apa</a:t>
            </a:r>
            <a:r>
              <a:rPr lang="en-US" altLang="ja-JP" sz="2200" dirty="0"/>
              <a:t> yang </a:t>
            </a:r>
            <a:r>
              <a:rPr lang="en-US" altLang="ja-JP" sz="2200" dirty="0" err="1"/>
              <a:t>banyak</a:t>
            </a:r>
            <a:r>
              <a:rPr lang="en-US" altLang="ja-JP" sz="2200" dirty="0"/>
              <a:t> di </a:t>
            </a:r>
            <a:r>
              <a:rPr lang="en-US" altLang="ja-JP" sz="2200" dirty="0" err="1"/>
              <a:t>Jepang</a:t>
            </a:r>
            <a:r>
              <a:rPr lang="en-US" altLang="ja-JP" sz="2200" dirty="0"/>
              <a:t>? Dari data </a:t>
            </a:r>
            <a:r>
              <a:rPr lang="en-US" altLang="ja-JP" sz="2200" dirty="0" err="1"/>
              <a:t>ini</a:t>
            </a:r>
            <a:r>
              <a:rPr lang="en-US" altLang="ja-JP" sz="2200" dirty="0"/>
              <a:t>, </a:t>
            </a:r>
            <a:r>
              <a:rPr lang="en-US" altLang="ja-JP" sz="2200" dirty="0" err="1"/>
              <a:t>hal</a:t>
            </a:r>
            <a:r>
              <a:rPr lang="en-US" altLang="ja-JP" sz="2200" dirty="0"/>
              <a:t> </a:t>
            </a:r>
            <a:r>
              <a:rPr lang="en-US" altLang="ja-JP" sz="2200" dirty="0" err="1"/>
              <a:t>apa</a:t>
            </a:r>
            <a:r>
              <a:rPr lang="en-US" altLang="ja-JP" sz="2200" dirty="0"/>
              <a:t> yang </a:t>
            </a:r>
            <a:r>
              <a:rPr lang="en-US" altLang="ja-JP" sz="2200" dirty="0" err="1"/>
              <a:t>dapat</a:t>
            </a:r>
            <a:r>
              <a:rPr lang="en-US" altLang="ja-JP" sz="2200" dirty="0"/>
              <a:t> </a:t>
            </a:r>
            <a:r>
              <a:rPr lang="en-US" altLang="ja-JP" sz="2200" dirty="0" err="1"/>
              <a:t>diketahui</a:t>
            </a:r>
            <a:r>
              <a:rPr lang="en-US" altLang="ja-JP" sz="2200" dirty="0"/>
              <a:t>? </a:t>
            </a:r>
            <a:r>
              <a:rPr lang="en-US" altLang="ja-JP" sz="2200" dirty="0" err="1" smtClean="0"/>
              <a:t>Diskusikan</a:t>
            </a:r>
            <a:r>
              <a:rPr lang="en-US" altLang="ja-JP" sz="2200" dirty="0" smtClean="0"/>
              <a:t>!</a:t>
            </a:r>
          </a:p>
          <a:p>
            <a:pPr algn="just"/>
            <a:endParaRPr lang="en-US" altLang="ja-JP" sz="2200" dirty="0" smtClean="0"/>
          </a:p>
          <a:p>
            <a:pPr algn="just"/>
            <a:endParaRPr lang="en-US" altLang="ja-JP" sz="2200" dirty="0"/>
          </a:p>
          <a:p>
            <a:pPr algn="just"/>
            <a:endParaRPr lang="en-US" altLang="ja-JP" sz="2200" dirty="0" smtClean="0"/>
          </a:p>
          <a:p>
            <a:pPr algn="just"/>
            <a:endParaRPr lang="en-US" altLang="ja-JP" sz="2200" dirty="0"/>
          </a:p>
          <a:p>
            <a:pPr algn="just"/>
            <a:endParaRPr lang="en-US" altLang="ja-JP" sz="2200" dirty="0" smtClean="0"/>
          </a:p>
          <a:p>
            <a:pPr algn="just"/>
            <a:endParaRPr lang="en-US" altLang="ja-JP" sz="2200" dirty="0" smtClean="0"/>
          </a:p>
          <a:p>
            <a:pPr marL="274638" lvl="0" indent="-274638" algn="just"/>
            <a:r>
              <a:rPr lang="en-US" altLang="ja-JP" sz="2200" dirty="0" smtClean="0"/>
              <a:t>3.</a:t>
            </a:r>
            <a:r>
              <a:rPr lang="en-US" altLang="ja-JP" sz="2200" dirty="0"/>
              <a:t> </a:t>
            </a:r>
            <a:r>
              <a:rPr lang="en-US" altLang="ja-JP" sz="2200" dirty="0" err="1"/>
              <a:t>Apabila</a:t>
            </a:r>
            <a:r>
              <a:rPr lang="en-US" altLang="ja-JP" sz="2200" dirty="0"/>
              <a:t> </a:t>
            </a:r>
            <a:r>
              <a:rPr lang="en-US" altLang="ja-JP" sz="2200" dirty="0" err="1"/>
              <a:t>anggota</a:t>
            </a:r>
            <a:r>
              <a:rPr lang="en-US" altLang="ja-JP" sz="2200" dirty="0"/>
              <a:t> </a:t>
            </a:r>
            <a:r>
              <a:rPr lang="en-US" altLang="ja-JP" sz="2200" dirty="0" err="1"/>
              <a:t>keluarga</a:t>
            </a:r>
            <a:r>
              <a:rPr lang="en-US" altLang="ja-JP" sz="2200" dirty="0"/>
              <a:t> </a:t>
            </a:r>
            <a:r>
              <a:rPr lang="en-US" altLang="ja-JP" sz="2200" dirty="0" err="1"/>
              <a:t>sedikit</a:t>
            </a:r>
            <a:r>
              <a:rPr lang="en-US" altLang="ja-JP" sz="2200" dirty="0"/>
              <a:t>, </a:t>
            </a:r>
            <a:r>
              <a:rPr lang="en-US" altLang="ja-JP" sz="2200" dirty="0" err="1"/>
              <a:t>bagaimana</a:t>
            </a:r>
            <a:r>
              <a:rPr lang="en-US" altLang="ja-JP" sz="2200" dirty="0"/>
              <a:t> </a:t>
            </a:r>
            <a:r>
              <a:rPr lang="en-US" altLang="ja-JP" sz="2200" dirty="0" err="1"/>
              <a:t>kehidupan</a:t>
            </a:r>
            <a:r>
              <a:rPr lang="en-US" altLang="ja-JP" sz="2200" dirty="0"/>
              <a:t> </a:t>
            </a:r>
            <a:r>
              <a:rPr lang="en-US" altLang="ja-JP" sz="2200" dirty="0" err="1"/>
              <a:t>keluarganya</a:t>
            </a:r>
            <a:r>
              <a:rPr lang="en-US" altLang="ja-JP" sz="2200" dirty="0"/>
              <a:t>? </a:t>
            </a:r>
            <a:r>
              <a:rPr lang="en-US" altLang="ja-JP" sz="2200" dirty="0" err="1" smtClean="0"/>
              <a:t>Adakah</a:t>
            </a:r>
            <a:r>
              <a:rPr lang="en-US" altLang="ja-JP" sz="2200" dirty="0" smtClean="0"/>
              <a:t> yang </a:t>
            </a:r>
            <a:r>
              <a:rPr lang="en-US" altLang="ja-JP" sz="2200" dirty="0" err="1"/>
              <a:t>berbeda</a:t>
            </a:r>
            <a:r>
              <a:rPr lang="en-US" altLang="ja-JP" sz="2200" dirty="0"/>
              <a:t> </a:t>
            </a:r>
            <a:r>
              <a:rPr lang="en-US" altLang="ja-JP" sz="2200" dirty="0" err="1"/>
              <a:t>bila</a:t>
            </a:r>
            <a:r>
              <a:rPr lang="en-US" altLang="ja-JP" sz="2200" dirty="0"/>
              <a:t> </a:t>
            </a:r>
            <a:r>
              <a:rPr lang="en-US" altLang="ja-JP" sz="2200" dirty="0" err="1"/>
              <a:t>dibandingkan</a:t>
            </a:r>
            <a:r>
              <a:rPr lang="en-US" altLang="ja-JP" sz="2200" dirty="0"/>
              <a:t> </a:t>
            </a:r>
            <a:r>
              <a:rPr lang="en-US" altLang="ja-JP" sz="2200" dirty="0" err="1"/>
              <a:t>dengan</a:t>
            </a:r>
            <a:r>
              <a:rPr lang="en-US" altLang="ja-JP" sz="2200" dirty="0"/>
              <a:t> </a:t>
            </a:r>
            <a:r>
              <a:rPr lang="en-US" altLang="ja-JP" sz="2200" dirty="0" err="1"/>
              <a:t>keseharian</a:t>
            </a:r>
            <a:r>
              <a:rPr lang="en-US" altLang="ja-JP" sz="2200" dirty="0"/>
              <a:t> di </a:t>
            </a:r>
            <a:r>
              <a:rPr lang="en-US" altLang="ja-JP" sz="2200" dirty="0" err="1"/>
              <a:t>keluargamu</a:t>
            </a:r>
            <a:r>
              <a:rPr lang="en-US" altLang="ja-JP" sz="2200" dirty="0"/>
              <a:t>? </a:t>
            </a:r>
            <a:r>
              <a:rPr lang="en-US" altLang="ja-JP" sz="2200" dirty="0" err="1"/>
              <a:t>Apa</a:t>
            </a:r>
            <a:r>
              <a:rPr lang="en-US" altLang="ja-JP" sz="2200" dirty="0"/>
              <a:t> </a:t>
            </a:r>
            <a:r>
              <a:rPr lang="en-US" altLang="ja-JP" sz="2200" dirty="0" err="1"/>
              <a:t>bedanya</a:t>
            </a:r>
            <a:r>
              <a:rPr lang="en-US" altLang="ja-JP" sz="2200" dirty="0"/>
              <a:t> </a:t>
            </a:r>
            <a:r>
              <a:rPr lang="en-US" altLang="ja-JP" sz="2200" dirty="0" err="1"/>
              <a:t>dengan</a:t>
            </a:r>
            <a:r>
              <a:rPr lang="en-US" altLang="ja-JP" sz="2200" dirty="0"/>
              <a:t> </a:t>
            </a:r>
            <a:r>
              <a:rPr lang="en-US" altLang="ja-JP" sz="2200" dirty="0" err="1"/>
              <a:t>keseharian</a:t>
            </a:r>
            <a:r>
              <a:rPr lang="en-US" altLang="ja-JP" sz="2200" dirty="0"/>
              <a:t> </a:t>
            </a:r>
            <a:r>
              <a:rPr lang="en-US" altLang="ja-JP" sz="2200" dirty="0" err="1"/>
              <a:t>keluarga</a:t>
            </a:r>
            <a:r>
              <a:rPr lang="en-US" altLang="ja-JP" sz="2200" dirty="0"/>
              <a:t> yang </a:t>
            </a:r>
            <a:r>
              <a:rPr lang="en-US" altLang="ja-JP" sz="2200" dirty="0" err="1"/>
              <a:t>jumlah</a:t>
            </a:r>
            <a:r>
              <a:rPr lang="en-US" altLang="ja-JP" sz="2200" dirty="0"/>
              <a:t> </a:t>
            </a:r>
            <a:r>
              <a:rPr lang="en-US" altLang="ja-JP" sz="2200" dirty="0" err="1"/>
              <a:t>anggotanya</a:t>
            </a:r>
            <a:r>
              <a:rPr lang="en-US" altLang="ja-JP" sz="2200" dirty="0"/>
              <a:t> </a:t>
            </a:r>
            <a:r>
              <a:rPr lang="en-US" altLang="ja-JP" sz="2200" dirty="0" err="1"/>
              <a:t>banyak</a:t>
            </a:r>
            <a:r>
              <a:rPr lang="en-US" altLang="ja-JP" sz="2200" dirty="0"/>
              <a:t>?</a:t>
            </a:r>
            <a:endParaRPr lang="ja-JP" altLang="ja-JP" sz="2200" dirty="0"/>
          </a:p>
          <a:p>
            <a:pPr algn="just"/>
            <a:endParaRPr lang="en-US" altLang="ja-JP" sz="2200" dirty="0" smtClean="0"/>
          </a:p>
          <a:p>
            <a:pPr marL="274638" indent="-274638" algn="just"/>
            <a:r>
              <a:rPr lang="en-US" altLang="ja-JP" sz="2200" dirty="0" smtClean="0"/>
              <a:t>4.</a:t>
            </a:r>
            <a:r>
              <a:rPr lang="en-US" altLang="ja-JP" sz="2200" dirty="0"/>
              <a:t> </a:t>
            </a:r>
            <a:r>
              <a:rPr lang="en-US" altLang="ja-JP" sz="2200" dirty="0" err="1" smtClean="0"/>
              <a:t>Tuliskan</a:t>
            </a:r>
            <a:r>
              <a:rPr lang="en-US" altLang="ja-JP" sz="2200" dirty="0" smtClean="0"/>
              <a:t> </a:t>
            </a:r>
            <a:r>
              <a:rPr lang="en-US" altLang="ja-JP" sz="2200" dirty="0" err="1"/>
              <a:t>pendapatmu</a:t>
            </a:r>
            <a:r>
              <a:rPr lang="en-US" altLang="ja-JP" sz="2200" dirty="0"/>
              <a:t> </a:t>
            </a:r>
            <a:r>
              <a:rPr lang="en-US" altLang="ja-JP" sz="2200" dirty="0" err="1"/>
              <a:t>mengenai</a:t>
            </a:r>
            <a:r>
              <a:rPr lang="en-US" altLang="ja-JP" sz="2200" dirty="0"/>
              <a:t> </a:t>
            </a:r>
            <a:r>
              <a:rPr lang="en-US" altLang="ja-JP" sz="2200" dirty="0" err="1"/>
              <a:t>jumlah</a:t>
            </a:r>
            <a:r>
              <a:rPr lang="en-US" altLang="ja-JP" sz="2200" dirty="0"/>
              <a:t> </a:t>
            </a:r>
            <a:r>
              <a:rPr lang="en-US" altLang="ja-JP" sz="2200" dirty="0" err="1"/>
              <a:t>anggota</a:t>
            </a:r>
            <a:r>
              <a:rPr lang="en-US" altLang="ja-JP" sz="2200" dirty="0"/>
              <a:t> </a:t>
            </a:r>
            <a:r>
              <a:rPr lang="en-US" altLang="ja-JP" sz="2200" dirty="0" err="1"/>
              <a:t>keluarga</a:t>
            </a:r>
            <a:r>
              <a:rPr lang="en-US" altLang="ja-JP" sz="2200" dirty="0"/>
              <a:t> </a:t>
            </a:r>
            <a:r>
              <a:rPr lang="en-US" altLang="ja-JP" sz="2200" dirty="0" err="1"/>
              <a:t>dan</a:t>
            </a:r>
            <a:r>
              <a:rPr lang="en-US" altLang="ja-JP" sz="2200" dirty="0"/>
              <a:t> </a:t>
            </a:r>
            <a:r>
              <a:rPr lang="en-US" altLang="ja-JP" sz="2200" dirty="0" err="1"/>
              <a:t>struktur</a:t>
            </a:r>
            <a:r>
              <a:rPr lang="en-US" altLang="ja-JP" sz="2200" dirty="0"/>
              <a:t> </a:t>
            </a:r>
            <a:r>
              <a:rPr lang="en-US" altLang="ja-JP" sz="2200" dirty="0" err="1"/>
              <a:t>keluarga</a:t>
            </a:r>
            <a:r>
              <a:rPr lang="en-US" altLang="ja-JP" sz="2200" dirty="0"/>
              <a:t>!</a:t>
            </a:r>
            <a:endParaRPr lang="ja-JP" altLang="ja-JP" sz="2200" dirty="0"/>
          </a:p>
        </p:txBody>
      </p:sp>
      <p:grpSp>
        <p:nvGrpSpPr>
          <p:cNvPr id="9" name="グループ化 8"/>
          <p:cNvGrpSpPr/>
          <p:nvPr/>
        </p:nvGrpSpPr>
        <p:grpSpPr>
          <a:xfrm>
            <a:off x="26740" y="183033"/>
            <a:ext cx="9104634" cy="400554"/>
            <a:chOff x="26740" y="183033"/>
            <a:chExt cx="9104634" cy="400554"/>
          </a:xfrm>
        </p:grpSpPr>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 name="グループ化 1"/>
          <p:cNvGrpSpPr/>
          <p:nvPr/>
        </p:nvGrpSpPr>
        <p:grpSpPr>
          <a:xfrm>
            <a:off x="1566270" y="2048252"/>
            <a:ext cx="6085184" cy="1877664"/>
            <a:chOff x="1547664" y="1959344"/>
            <a:chExt cx="6085184" cy="1877664"/>
          </a:xfrm>
        </p:grpSpPr>
        <p:sp>
          <p:nvSpPr>
            <p:cNvPr id="3" name="Rectangle 1"/>
            <p:cNvSpPr>
              <a:spLocks noChangeArrowheads="1"/>
            </p:cNvSpPr>
            <p:nvPr/>
          </p:nvSpPr>
          <p:spPr bwMode="auto">
            <a:xfrm>
              <a:off x="1961964" y="1959344"/>
              <a:ext cx="5256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smtClean="0">
                  <a:ln>
                    <a:noFill/>
                  </a:ln>
                  <a:solidFill>
                    <a:schemeClr val="tx1"/>
                  </a:solidFill>
                  <a:effectLst/>
                  <a:ea typeface="ＭＳ 明朝" pitchFamily="17" charset="-128"/>
                  <a:cs typeface="Cordia New" pitchFamily="34" charset="-34"/>
                </a:rPr>
                <a:t>Rata-rata </a:t>
              </a:r>
              <a:r>
                <a:rPr kumimoji="1" lang="en-US" altLang="ja-JP" b="1" i="0" u="none" strike="noStrike" cap="none" normalizeH="0" baseline="0" dirty="0" err="1" smtClean="0">
                  <a:ln>
                    <a:noFill/>
                  </a:ln>
                  <a:solidFill>
                    <a:schemeClr val="tx1"/>
                  </a:solidFill>
                  <a:effectLst/>
                  <a:ea typeface="ＭＳ 明朝" pitchFamily="17" charset="-128"/>
                  <a:cs typeface="Cordia New" pitchFamily="34" charset="-34"/>
                </a:rPr>
                <a:t>Jumlah</a:t>
              </a:r>
              <a:r>
                <a:rPr kumimoji="1" lang="en-US" altLang="ja-JP" b="1" i="0" u="none" strike="noStrike" cap="none" normalizeH="0" baseline="0" dirty="0" smtClean="0">
                  <a:ln>
                    <a:noFill/>
                  </a:ln>
                  <a:solidFill>
                    <a:schemeClr val="tx1"/>
                  </a:solidFill>
                  <a:effectLst/>
                  <a:ea typeface="ＭＳ 明朝" pitchFamily="17" charset="-128"/>
                  <a:cs typeface="Cordia New" pitchFamily="34" charset="-34"/>
                </a:rPr>
                <a:t> </a:t>
              </a:r>
              <a:r>
                <a:rPr kumimoji="1" lang="en-US" altLang="ja-JP" b="1" i="0" u="none" strike="noStrike" cap="none" normalizeH="0" baseline="0" dirty="0" err="1" smtClean="0">
                  <a:ln>
                    <a:noFill/>
                  </a:ln>
                  <a:solidFill>
                    <a:schemeClr val="tx1"/>
                  </a:solidFill>
                  <a:effectLst/>
                  <a:ea typeface="ＭＳ 明朝" pitchFamily="17" charset="-128"/>
                  <a:cs typeface="Cordia New" pitchFamily="34" charset="-34"/>
                </a:rPr>
                <a:t>Keluarga</a:t>
              </a:r>
              <a:r>
                <a:rPr kumimoji="1" lang="ja-JP" altLang="en-US" b="1" i="0" u="none" strike="noStrike" cap="none" normalizeH="0" baseline="0" dirty="0" smtClean="0">
                  <a:ln>
                    <a:noFill/>
                  </a:ln>
                  <a:solidFill>
                    <a:schemeClr val="tx1"/>
                  </a:solidFill>
                  <a:effectLst/>
                  <a:cs typeface="Cordia New" pitchFamily="34" charset="-34"/>
                </a:rPr>
                <a:t>（</a:t>
              </a:r>
              <a:r>
                <a:rPr kumimoji="1" lang="en-US" altLang="ja-JP" b="1" i="0" u="none" strike="noStrike" cap="none" normalizeH="0" baseline="0" dirty="0" smtClean="0">
                  <a:ln>
                    <a:noFill/>
                  </a:ln>
                  <a:solidFill>
                    <a:schemeClr val="tx1"/>
                  </a:solidFill>
                  <a:effectLst/>
                  <a:cs typeface="Cordia New" pitchFamily="34" charset="-34"/>
                </a:rPr>
                <a:t>orang</a:t>
              </a:r>
              <a:r>
                <a:rPr kumimoji="1" lang="ja-JP" altLang="en-US" b="1" i="0" u="none" strike="noStrike" cap="none" normalizeH="0" baseline="0" dirty="0" smtClean="0">
                  <a:ln>
                    <a:noFill/>
                  </a:ln>
                  <a:solidFill>
                    <a:schemeClr val="tx1"/>
                  </a:solidFill>
                  <a:effectLst/>
                  <a:cs typeface="Cordia New" pitchFamily="34" charset="-34"/>
                </a:rPr>
                <a:t>）</a:t>
              </a:r>
              <a:endParaRPr kumimoji="1" lang="ja-JP" altLang="en-US" b="1" i="0" u="none" strike="noStrike" cap="none" normalizeH="0" baseline="0" dirty="0" smtClean="0">
                <a:ln>
                  <a:noFill/>
                </a:ln>
                <a:solidFill>
                  <a:schemeClr val="tx1"/>
                </a:solidFill>
                <a:effectLst/>
                <a:cs typeface="ＭＳ Ｐゴシック" pitchFamily="50" charset="-128"/>
              </a:endParaRPr>
            </a:p>
          </p:txBody>
        </p:sp>
        <p:sp>
          <p:nvSpPr>
            <p:cNvPr id="5" name="Rectangle 1"/>
            <p:cNvSpPr>
              <a:spLocks noChangeArrowheads="1"/>
            </p:cNvSpPr>
            <p:nvPr/>
          </p:nvSpPr>
          <p:spPr bwMode="auto">
            <a:xfrm>
              <a:off x="1547664" y="3375343"/>
              <a:ext cx="6085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latinLnBrk="1"/>
              <a:r>
                <a:rPr lang="en-US" altLang="ja-JP" sz="1200" dirty="0" err="1"/>
                <a:t>Dikutip</a:t>
              </a:r>
              <a:r>
                <a:rPr lang="en-US" altLang="ja-JP" sz="1200" dirty="0"/>
                <a:t> </a:t>
              </a:r>
              <a:r>
                <a:rPr lang="en-US" altLang="ja-JP" sz="1200" dirty="0" err="1"/>
                <a:t>dari</a:t>
              </a:r>
              <a:r>
                <a:rPr lang="en-US" altLang="ja-JP" sz="1200" dirty="0"/>
                <a:t> </a:t>
              </a:r>
              <a:r>
                <a:rPr lang="en-US" altLang="ja-JP" sz="1200" dirty="0" err="1"/>
                <a:t>Badan</a:t>
              </a:r>
              <a:r>
                <a:rPr lang="en-US" altLang="ja-JP" sz="1200" dirty="0"/>
                <a:t> </a:t>
              </a:r>
              <a:r>
                <a:rPr lang="en-US" altLang="ja-JP" sz="1200" dirty="0" err="1"/>
                <a:t>Pusat</a:t>
              </a:r>
              <a:r>
                <a:rPr lang="en-US" altLang="ja-JP" sz="1200" dirty="0"/>
                <a:t> </a:t>
              </a:r>
              <a:r>
                <a:rPr lang="en-US" altLang="ja-JP" sz="1200" dirty="0" err="1"/>
                <a:t>Statistik</a:t>
              </a:r>
              <a:r>
                <a:rPr lang="en-US" altLang="ja-JP" sz="1200" dirty="0"/>
                <a:t> </a:t>
              </a:r>
              <a:r>
                <a:rPr lang="en-US" altLang="ja-JP" sz="1200" dirty="0" err="1"/>
                <a:t>Jepang</a:t>
              </a:r>
              <a:r>
                <a:rPr lang="ja-JP" altLang="ja-JP" sz="1200" dirty="0"/>
                <a:t>「世界の統計</a:t>
              </a:r>
              <a:r>
                <a:rPr lang="en-US" altLang="ja-JP" sz="1200" dirty="0"/>
                <a:t>2015</a:t>
              </a:r>
              <a:r>
                <a:rPr lang="ja-JP" altLang="ja-JP" sz="1200" dirty="0"/>
                <a:t>　第</a:t>
              </a:r>
              <a:r>
                <a:rPr lang="en-US" altLang="ja-JP" sz="1200" dirty="0"/>
                <a:t>2</a:t>
              </a:r>
              <a:r>
                <a:rPr lang="ja-JP" altLang="ja-JP" sz="1200" dirty="0"/>
                <a:t>章　</a:t>
              </a:r>
              <a:r>
                <a:rPr lang="en-US" altLang="ja-JP" sz="1200" dirty="0"/>
                <a:t>2-9</a:t>
              </a:r>
              <a:r>
                <a:rPr lang="ja-JP" altLang="ja-JP" sz="1200" dirty="0"/>
                <a:t>　世帯」</a:t>
              </a:r>
            </a:p>
            <a:p>
              <a:pPr algn="ctr" latinLnBrk="1"/>
              <a:r>
                <a:rPr lang="en-US" altLang="ja-JP" sz="1200" dirty="0"/>
                <a:t>PROFIL HASIL PENDATAAN KELUARGA TAHUN </a:t>
              </a:r>
              <a:r>
                <a:rPr lang="en-US" altLang="ja-JP" sz="1200" dirty="0" smtClean="0"/>
                <a:t>2013</a:t>
              </a:r>
              <a:endParaRPr lang="ja-JP" altLang="ja-JP" sz="1200" dirty="0"/>
            </a:p>
          </p:txBody>
        </p:sp>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984" y="2328676"/>
              <a:ext cx="4896544" cy="985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399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6">
                                            <p:txEl>
                                              <p:pRg st="7" end="7"/>
                                            </p:txEl>
                                          </p:spTgt>
                                        </p:tgtEl>
                                        <p:attrNameLst>
                                          <p:attrName>style.visibility</p:attrName>
                                        </p:attrNameLst>
                                      </p:cBhvr>
                                      <p:to>
                                        <p:strVal val="visible"/>
                                      </p:to>
                                    </p:set>
                                    <p:animEffect transition="in" filter="fade">
                                      <p:cBhvr>
                                        <p:cTn id="14" dur="250"/>
                                        <p:tgtEl>
                                          <p:spTgt spid="6">
                                            <p:txEl>
                                              <p:pRg st="7" end="7"/>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
                                            <p:txEl>
                                              <p:pRg st="9" end="9"/>
                                            </p:txEl>
                                          </p:spTgt>
                                        </p:tgtEl>
                                        <p:attrNameLst>
                                          <p:attrName>style.visibility</p:attrName>
                                        </p:attrNameLst>
                                      </p:cBhvr>
                                      <p:to>
                                        <p:strVal val="visible"/>
                                      </p:to>
                                    </p:set>
                                    <p:animEffect transition="in" filter="fade">
                                      <p:cBhvr>
                                        <p:cTn id="18" dur="25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52496" y="4152188"/>
            <a:ext cx="7820716" cy="1413302"/>
          </a:xfrm>
          <a:noFill/>
        </p:spPr>
        <p:txBody>
          <a:bodyPr>
            <a:noAutofit/>
          </a:bodyPr>
          <a:lstStyle/>
          <a:p>
            <a:pPr marL="0" indent="0" algn="just">
              <a:spcBef>
                <a:spcPts val="0"/>
              </a:spcBef>
              <a:spcAft>
                <a:spcPts val="600"/>
              </a:spcAft>
              <a:buNone/>
            </a:pPr>
            <a:r>
              <a:rPr lang="en-US" altLang="ja-JP" dirty="0" err="1"/>
              <a:t>Apa</a:t>
            </a:r>
            <a:r>
              <a:rPr lang="en-US" altLang="ja-JP" dirty="0"/>
              <a:t> yang </a:t>
            </a:r>
            <a:r>
              <a:rPr lang="en-US" altLang="ja-JP" dirty="0" err="1"/>
              <a:t>telah</a:t>
            </a:r>
            <a:r>
              <a:rPr lang="en-US" altLang="ja-JP" dirty="0"/>
              <a:t> </a:t>
            </a:r>
            <a:r>
              <a:rPr lang="en-US" altLang="ja-JP" dirty="0" err="1"/>
              <a:t>kita</a:t>
            </a:r>
            <a:r>
              <a:rPr lang="en-US" altLang="ja-JP" dirty="0"/>
              <a:t> </a:t>
            </a:r>
            <a:r>
              <a:rPr lang="en-US" altLang="ja-JP" dirty="0" err="1"/>
              <a:t>pelajari</a:t>
            </a:r>
            <a:r>
              <a:rPr lang="en-US" altLang="ja-JP" dirty="0"/>
              <a:t> </a:t>
            </a:r>
            <a:r>
              <a:rPr lang="en-US" altLang="ja-JP" dirty="0" err="1"/>
              <a:t>pada</a:t>
            </a:r>
            <a:r>
              <a:rPr lang="en-US" altLang="ja-JP" dirty="0"/>
              <a:t> </a:t>
            </a:r>
            <a:r>
              <a:rPr lang="en-US" altLang="ja-JP" dirty="0" err="1"/>
              <a:t>bab</a:t>
            </a:r>
            <a:r>
              <a:rPr lang="en-US" altLang="ja-JP" dirty="0"/>
              <a:t> </a:t>
            </a:r>
            <a:r>
              <a:rPr lang="en-US" altLang="ja-JP" dirty="0" err="1"/>
              <a:t>ini</a:t>
            </a:r>
            <a:r>
              <a:rPr lang="en-US" altLang="ja-JP" dirty="0"/>
              <a:t>? </a:t>
            </a:r>
            <a:r>
              <a:rPr lang="en-US" altLang="ja-JP" dirty="0" err="1"/>
              <a:t>Saat</a:t>
            </a:r>
            <a:r>
              <a:rPr lang="en-US" altLang="ja-JP" dirty="0"/>
              <a:t> </a:t>
            </a:r>
            <a:r>
              <a:rPr lang="en-US" altLang="ja-JP" dirty="0" err="1"/>
              <a:t>kita</a:t>
            </a:r>
            <a:r>
              <a:rPr lang="en-US" altLang="ja-JP" dirty="0"/>
              <a:t> </a:t>
            </a:r>
            <a:r>
              <a:rPr lang="en-US" altLang="ja-JP" dirty="0" err="1"/>
              <a:t>belajar</a:t>
            </a:r>
            <a:r>
              <a:rPr lang="en-US" altLang="ja-JP" dirty="0"/>
              <a:t> </a:t>
            </a:r>
            <a:r>
              <a:rPr lang="en-US" altLang="ja-JP" dirty="0" err="1"/>
              <a:t>bab</a:t>
            </a:r>
            <a:r>
              <a:rPr lang="en-US" altLang="ja-JP" dirty="0"/>
              <a:t> </a:t>
            </a:r>
            <a:r>
              <a:rPr lang="en-US" altLang="ja-JP" dirty="0" err="1"/>
              <a:t>ini</a:t>
            </a:r>
            <a:r>
              <a:rPr lang="en-US" altLang="ja-JP" dirty="0"/>
              <a:t>, </a:t>
            </a:r>
            <a:r>
              <a:rPr lang="en-US" altLang="ja-JP" dirty="0" err="1"/>
              <a:t>apa</a:t>
            </a:r>
            <a:r>
              <a:rPr lang="en-US" altLang="ja-JP" dirty="0"/>
              <a:t> </a:t>
            </a:r>
            <a:r>
              <a:rPr lang="en-US" altLang="ja-JP" dirty="0" err="1"/>
              <a:t>saja</a:t>
            </a:r>
            <a:r>
              <a:rPr lang="en-US" altLang="ja-JP" dirty="0"/>
              <a:t> yang </a:t>
            </a:r>
            <a:r>
              <a:rPr lang="en-US" altLang="ja-JP" dirty="0" err="1"/>
              <a:t>kita</a:t>
            </a:r>
            <a:r>
              <a:rPr lang="en-US" altLang="ja-JP" dirty="0"/>
              <a:t> </a:t>
            </a:r>
            <a:r>
              <a:rPr lang="en-US" altLang="ja-JP" dirty="0" err="1"/>
              <a:t>pikirkan</a:t>
            </a:r>
            <a:r>
              <a:rPr lang="en-US" altLang="ja-JP" dirty="0"/>
              <a:t>?               </a:t>
            </a:r>
            <a:endParaRPr lang="en-US" altLang="ja-JP" dirty="0" smtClean="0"/>
          </a:p>
          <a:p>
            <a:pPr marL="0" indent="0" algn="just">
              <a:spcBef>
                <a:spcPts val="0"/>
              </a:spcBef>
              <a:buNone/>
            </a:pPr>
            <a:r>
              <a:rPr lang="en-US" altLang="ja-JP" dirty="0" smtClean="0"/>
              <a:t>Mari </a:t>
            </a:r>
            <a:r>
              <a:rPr lang="en-US" altLang="ja-JP" dirty="0" err="1"/>
              <a:t>melakukan</a:t>
            </a:r>
            <a:r>
              <a:rPr lang="en-US" altLang="ja-JP" dirty="0"/>
              <a:t> </a:t>
            </a:r>
            <a:r>
              <a:rPr lang="en-US" altLang="ja-JP" dirty="0" err="1"/>
              <a:t>refleksi</a:t>
            </a:r>
            <a:r>
              <a:rPr lang="en-US" altLang="ja-JP" dirty="0"/>
              <a:t> </a:t>
            </a:r>
            <a:r>
              <a:rPr lang="en-US" altLang="ja-JP" dirty="0" err="1"/>
              <a:t>terhadap</a:t>
            </a:r>
            <a:r>
              <a:rPr lang="en-US" altLang="ja-JP" dirty="0"/>
              <a:t> </a:t>
            </a:r>
            <a:r>
              <a:rPr lang="en-US" altLang="ja-JP" dirty="0" err="1"/>
              <a:t>pembelajaran</a:t>
            </a:r>
            <a:r>
              <a:rPr lang="en-US" altLang="ja-JP" dirty="0"/>
              <a:t> </a:t>
            </a:r>
            <a:r>
              <a:rPr lang="en-US" altLang="ja-JP" dirty="0" err="1"/>
              <a:t>kita</a:t>
            </a:r>
            <a:r>
              <a:rPr lang="en-US" altLang="ja-JP" dirty="0"/>
              <a:t>.</a:t>
            </a:r>
            <a:endParaRPr lang="ja-JP" altLang="en-US" dirty="0"/>
          </a:p>
        </p:txBody>
      </p:sp>
      <p:grpSp>
        <p:nvGrpSpPr>
          <p:cNvPr id="5" name="グループ化 4"/>
          <p:cNvGrpSpPr/>
          <p:nvPr/>
        </p:nvGrpSpPr>
        <p:grpSpPr>
          <a:xfrm>
            <a:off x="26740" y="183033"/>
            <a:ext cx="9104634" cy="400554"/>
            <a:chOff x="26740" y="183033"/>
            <a:chExt cx="9104634" cy="400554"/>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510" y="1988840"/>
            <a:ext cx="29146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1332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79512" y="374555"/>
            <a:ext cx="7272808" cy="750189"/>
          </a:xfrm>
        </p:spPr>
        <p:txBody>
          <a:bodyPr>
            <a:noAutofit/>
          </a:bodyPr>
          <a:lstStyle/>
          <a:p>
            <a:r>
              <a:rPr lang="en-US" altLang="ja-JP" sz="3500" b="1" dirty="0" err="1" smtClean="0">
                <a:solidFill>
                  <a:srgbClr val="4B81C3"/>
                </a:solidFill>
                <a:latin typeface="+mj-ea"/>
              </a:rPr>
              <a:t>Rangkuman</a:t>
            </a:r>
            <a:r>
              <a:rPr lang="en-US" altLang="ja-JP" sz="3500" b="1" dirty="0" smtClean="0">
                <a:solidFill>
                  <a:srgbClr val="4B81C3"/>
                </a:solidFill>
                <a:latin typeface="+mj-ea"/>
              </a:rPr>
              <a:t> </a:t>
            </a:r>
            <a:r>
              <a:rPr lang="en-US" altLang="ja-JP" sz="3500" b="1" dirty="0" err="1" smtClean="0">
                <a:solidFill>
                  <a:srgbClr val="4B81C3"/>
                </a:solidFill>
                <a:latin typeface="+mj-ea"/>
              </a:rPr>
              <a:t>Materi</a:t>
            </a:r>
            <a:r>
              <a:rPr lang="en-US" altLang="ja-JP" sz="3500" b="1" dirty="0" smtClean="0">
                <a:solidFill>
                  <a:srgbClr val="4B81C3"/>
                </a:solidFill>
                <a:latin typeface="+mj-ea"/>
              </a:rPr>
              <a:t> </a:t>
            </a:r>
            <a:r>
              <a:rPr lang="en-US" altLang="ja-JP" sz="3500" b="1" dirty="0" err="1" smtClean="0">
                <a:solidFill>
                  <a:srgbClr val="4B81C3"/>
                </a:solidFill>
                <a:latin typeface="+mj-ea"/>
              </a:rPr>
              <a:t>Pembelajaran</a:t>
            </a:r>
            <a:r>
              <a:rPr lang="ja-JP" altLang="en-US" sz="3500" b="1" dirty="0" smtClean="0">
                <a:solidFill>
                  <a:srgbClr val="4B81C3"/>
                </a:solidFill>
                <a:latin typeface="+mj-ea"/>
              </a:rPr>
              <a:t>　</a:t>
            </a:r>
            <a:r>
              <a:rPr lang="ja-JP" altLang="en-US" sz="3500" dirty="0" smtClean="0">
                <a:latin typeface="+mj-ea"/>
              </a:rPr>
              <a:t>①</a:t>
            </a:r>
            <a:endParaRPr kumimoji="1" lang="ja-JP" altLang="en-US" sz="3500" dirty="0">
              <a:latin typeface="+mj-ea"/>
            </a:endParaRPr>
          </a:p>
        </p:txBody>
      </p:sp>
      <p:sp>
        <p:nvSpPr>
          <p:cNvPr id="4" name="コンテンツ プレースホルダー 3"/>
          <p:cNvSpPr>
            <a:spLocks noGrp="1"/>
          </p:cNvSpPr>
          <p:nvPr>
            <p:ph idx="1"/>
          </p:nvPr>
        </p:nvSpPr>
        <p:spPr>
          <a:xfrm>
            <a:off x="971600" y="1700808"/>
            <a:ext cx="7200800" cy="4464496"/>
          </a:xfrm>
        </p:spPr>
        <p:txBody>
          <a:bodyPr>
            <a:normAutofit/>
          </a:bodyPr>
          <a:lstStyle/>
          <a:p>
            <a:pPr marL="514350" indent="-514350">
              <a:lnSpc>
                <a:spcPct val="70000"/>
              </a:lnSpc>
              <a:buAutoNum type="arabicParenBoth"/>
            </a:pPr>
            <a:r>
              <a:rPr lang="en-US" altLang="ja-JP" sz="2400" dirty="0" err="1" smtClean="0"/>
              <a:t>Memperkenalkan</a:t>
            </a:r>
            <a:r>
              <a:rPr lang="en-US" altLang="ja-JP" sz="2400" dirty="0" smtClean="0"/>
              <a:t> </a:t>
            </a:r>
            <a:r>
              <a:rPr lang="en-US" altLang="ja-JP" sz="2400" dirty="0" err="1"/>
              <a:t>anggota</a:t>
            </a:r>
            <a:r>
              <a:rPr lang="en-US" altLang="ja-JP" sz="2400" dirty="0"/>
              <a:t> </a:t>
            </a:r>
            <a:r>
              <a:rPr lang="en-US" altLang="ja-JP" sz="2400" dirty="0" err="1"/>
              <a:t>keluarga</a:t>
            </a:r>
            <a:r>
              <a:rPr lang="en-US" altLang="ja-JP" sz="2400" dirty="0"/>
              <a:t> </a:t>
            </a:r>
            <a:r>
              <a:rPr lang="en-US" altLang="ja-JP" sz="2400" dirty="0" err="1" smtClean="0"/>
              <a:t>sambil</a:t>
            </a:r>
            <a:r>
              <a:rPr lang="en-US" altLang="ja-JP" sz="2400" dirty="0" smtClean="0"/>
              <a:t> </a:t>
            </a:r>
            <a:r>
              <a:rPr lang="en-US" altLang="ja-JP" sz="2400" dirty="0" err="1" smtClean="0"/>
              <a:t>memperlihatkan</a:t>
            </a:r>
            <a:r>
              <a:rPr lang="en-US" altLang="ja-JP" sz="2400" dirty="0" smtClean="0"/>
              <a:t> </a:t>
            </a:r>
            <a:r>
              <a:rPr lang="en-US" altLang="ja-JP" sz="2400" dirty="0" err="1" smtClean="0"/>
              <a:t>foto</a:t>
            </a:r>
            <a:r>
              <a:rPr lang="en-US" altLang="ja-JP" sz="2400" dirty="0" smtClean="0"/>
              <a:t>.</a:t>
            </a:r>
            <a:endParaRPr lang="ja-JP" altLang="ja-JP" sz="2400" dirty="0" smtClean="0"/>
          </a:p>
          <a:p>
            <a:pPr marL="539750" lvl="0" indent="-342900"/>
            <a:r>
              <a:rPr lang="ja-JP" altLang="ja-JP" sz="2400" dirty="0" smtClean="0"/>
              <a:t>これは　ははです。</a:t>
            </a:r>
          </a:p>
          <a:p>
            <a:pPr marL="361950" indent="0">
              <a:spcBef>
                <a:spcPts val="0"/>
              </a:spcBef>
              <a:spcAft>
                <a:spcPts val="600"/>
              </a:spcAft>
              <a:buNone/>
            </a:pPr>
            <a:r>
              <a:rPr lang="ja-JP" altLang="en-US" sz="1600" dirty="0"/>
              <a:t>　</a:t>
            </a:r>
            <a:r>
              <a:rPr lang="ja-JP" altLang="en-US" sz="1600" dirty="0" smtClean="0"/>
              <a:t> </a:t>
            </a:r>
            <a:r>
              <a:rPr lang="en-US" altLang="ja-JP" sz="2000" dirty="0" smtClean="0"/>
              <a:t>Kore </a:t>
            </a:r>
            <a:r>
              <a:rPr lang="en-US" altLang="ja-JP" sz="2000" dirty="0" err="1"/>
              <a:t>wa</a:t>
            </a:r>
            <a:r>
              <a:rPr lang="en-US" altLang="ja-JP" sz="2000" dirty="0"/>
              <a:t> </a:t>
            </a:r>
            <a:r>
              <a:rPr lang="en-US" altLang="ja-JP" sz="2000" dirty="0" err="1"/>
              <a:t>haha</a:t>
            </a:r>
            <a:r>
              <a:rPr lang="en-US" altLang="ja-JP" sz="2000" dirty="0"/>
              <a:t> </a:t>
            </a:r>
            <a:r>
              <a:rPr lang="en-US" altLang="ja-JP" sz="2000" dirty="0" err="1"/>
              <a:t>desu</a:t>
            </a:r>
            <a:r>
              <a:rPr lang="en-US" altLang="ja-JP" sz="2000" dirty="0"/>
              <a:t>.</a:t>
            </a:r>
            <a:endParaRPr lang="ja-JP" altLang="ja-JP" sz="2000" dirty="0"/>
          </a:p>
          <a:p>
            <a:pPr marL="539750" lvl="0" indent="-342900"/>
            <a:r>
              <a:rPr lang="ja-JP" altLang="ja-JP" sz="2400" dirty="0" smtClean="0"/>
              <a:t>これ</a:t>
            </a:r>
            <a:r>
              <a:rPr lang="ja-JP" altLang="ja-JP" sz="2400" dirty="0"/>
              <a:t>は　だれ　ですか。―そぼです。</a:t>
            </a:r>
          </a:p>
          <a:p>
            <a:pPr marL="361950" indent="0">
              <a:spcBef>
                <a:spcPts val="0"/>
              </a:spcBef>
              <a:spcAft>
                <a:spcPts val="1200"/>
              </a:spcAft>
              <a:buNone/>
            </a:pPr>
            <a:r>
              <a:rPr lang="ja-JP" altLang="ja-JP" sz="1600" dirty="0"/>
              <a:t>　</a:t>
            </a:r>
            <a:r>
              <a:rPr lang="en-US" altLang="ja-JP" sz="1600" dirty="0" smtClean="0"/>
              <a:t> </a:t>
            </a:r>
            <a:r>
              <a:rPr lang="en-US" altLang="ja-JP" sz="2000" dirty="0" smtClean="0"/>
              <a:t>Kore </a:t>
            </a:r>
            <a:r>
              <a:rPr lang="en-US" altLang="ja-JP" sz="2000" dirty="0" err="1"/>
              <a:t>wa</a:t>
            </a:r>
            <a:r>
              <a:rPr lang="en-US" altLang="ja-JP" sz="2000" dirty="0"/>
              <a:t> dare </a:t>
            </a:r>
            <a:r>
              <a:rPr lang="en-US" altLang="ja-JP" sz="2000" dirty="0" err="1"/>
              <a:t>desu</a:t>
            </a:r>
            <a:r>
              <a:rPr lang="en-US" altLang="ja-JP" sz="2000" dirty="0"/>
              <a:t> </a:t>
            </a:r>
            <a:r>
              <a:rPr lang="en-US" altLang="ja-JP" sz="2000" dirty="0" err="1"/>
              <a:t>ka</a:t>
            </a:r>
            <a:r>
              <a:rPr lang="en-US" altLang="ja-JP" sz="2000" dirty="0" smtClean="0"/>
              <a:t>. </a:t>
            </a:r>
            <a:r>
              <a:rPr lang="en-US" altLang="ja-JP" sz="2000" dirty="0" err="1" smtClean="0"/>
              <a:t>Sobo</a:t>
            </a:r>
            <a:r>
              <a:rPr lang="en-US" altLang="ja-JP" sz="2000" dirty="0" smtClean="0"/>
              <a:t> </a:t>
            </a:r>
            <a:r>
              <a:rPr lang="en-US" altLang="ja-JP" sz="2000" dirty="0" err="1"/>
              <a:t>desu</a:t>
            </a:r>
            <a:r>
              <a:rPr lang="en-US" altLang="ja-JP" sz="2000" dirty="0"/>
              <a:t>.</a:t>
            </a:r>
            <a:endParaRPr lang="ja-JP" altLang="ja-JP" sz="2000" dirty="0"/>
          </a:p>
          <a:p>
            <a:pPr marL="0" indent="0">
              <a:spcAft>
                <a:spcPts val="600"/>
              </a:spcAft>
              <a:buNone/>
            </a:pPr>
            <a:r>
              <a:rPr lang="en-US" altLang="ja-JP" sz="2400" dirty="0" smtClean="0"/>
              <a:t>(</a:t>
            </a:r>
            <a:r>
              <a:rPr lang="en-US" altLang="ja-JP" sz="2400" dirty="0"/>
              <a:t>2</a:t>
            </a:r>
            <a:r>
              <a:rPr lang="en-US" altLang="ja-JP" sz="2400" dirty="0" smtClean="0"/>
              <a:t>)   </a:t>
            </a:r>
            <a:r>
              <a:rPr lang="en-US" altLang="ja-JP" sz="2400" dirty="0" err="1" smtClean="0"/>
              <a:t>Menyatakan</a:t>
            </a:r>
            <a:r>
              <a:rPr lang="en-US" altLang="ja-JP" sz="2400" dirty="0" smtClean="0"/>
              <a:t> </a:t>
            </a:r>
            <a:r>
              <a:rPr lang="en-US" altLang="ja-JP" sz="2400" dirty="0" err="1"/>
              <a:t>ciri</a:t>
            </a:r>
            <a:r>
              <a:rPr lang="en-US" altLang="ja-JP" sz="2400" dirty="0"/>
              <a:t> </a:t>
            </a:r>
            <a:r>
              <a:rPr lang="en-US" altLang="ja-JP" sz="2400" dirty="0" err="1"/>
              <a:t>khas</a:t>
            </a:r>
            <a:r>
              <a:rPr lang="en-US" altLang="ja-JP" sz="2400" dirty="0"/>
              <a:t> </a:t>
            </a:r>
            <a:r>
              <a:rPr lang="en-US" altLang="ja-JP" sz="2400" dirty="0" err="1"/>
              <a:t>atau</a:t>
            </a:r>
            <a:r>
              <a:rPr lang="en-US" altLang="ja-JP" sz="2400" dirty="0"/>
              <a:t> </a:t>
            </a:r>
            <a:r>
              <a:rPr lang="en-US" altLang="ja-JP" sz="2400" dirty="0" err="1"/>
              <a:t>sifat</a:t>
            </a:r>
            <a:r>
              <a:rPr lang="en-US" altLang="ja-JP" sz="2400" dirty="0"/>
              <a:t> </a:t>
            </a:r>
            <a:r>
              <a:rPr lang="en-US" altLang="ja-JP" sz="2400" dirty="0" err="1"/>
              <a:t>seseorang</a:t>
            </a:r>
            <a:r>
              <a:rPr lang="en-US" altLang="ja-JP" sz="2400" dirty="0" smtClean="0"/>
              <a:t>.</a:t>
            </a:r>
            <a:endParaRPr lang="ja-JP" altLang="ja-JP" sz="2400" dirty="0"/>
          </a:p>
          <a:p>
            <a:pPr marL="539750" lvl="0" indent="-342900"/>
            <a:r>
              <a:rPr lang="ja-JP" altLang="ja-JP" sz="2400" dirty="0" smtClean="0"/>
              <a:t>ともだち</a:t>
            </a:r>
            <a:r>
              <a:rPr lang="ja-JP" altLang="ja-JP" sz="2400" dirty="0"/>
              <a:t>は　かわいいです。</a:t>
            </a:r>
          </a:p>
          <a:p>
            <a:pPr marL="361950" indent="0">
              <a:spcBef>
                <a:spcPts val="0"/>
              </a:spcBef>
              <a:spcAft>
                <a:spcPts val="600"/>
              </a:spcAft>
              <a:buNone/>
            </a:pPr>
            <a:r>
              <a:rPr lang="ja-JP" altLang="en-US" sz="1600" dirty="0" smtClean="0"/>
              <a:t>　 </a:t>
            </a:r>
            <a:r>
              <a:rPr lang="en-US" altLang="ja-JP" sz="2000" dirty="0" err="1" smtClean="0"/>
              <a:t>Tomodachi</a:t>
            </a:r>
            <a:r>
              <a:rPr lang="en-US" altLang="ja-JP" sz="2000" dirty="0" smtClean="0"/>
              <a:t> </a:t>
            </a:r>
            <a:r>
              <a:rPr lang="en-US" altLang="ja-JP" sz="2000" dirty="0" err="1"/>
              <a:t>wa</a:t>
            </a:r>
            <a:r>
              <a:rPr lang="en-US" altLang="ja-JP" sz="2000" dirty="0"/>
              <a:t> kawaii </a:t>
            </a:r>
            <a:r>
              <a:rPr lang="en-US" altLang="ja-JP" sz="2000" dirty="0" err="1"/>
              <a:t>desu</a:t>
            </a:r>
            <a:r>
              <a:rPr lang="en-US" altLang="ja-JP" sz="2000" dirty="0"/>
              <a:t>.</a:t>
            </a:r>
            <a:endParaRPr lang="ja-JP" altLang="ja-JP" sz="2000" dirty="0"/>
          </a:p>
          <a:p>
            <a:pPr marL="539750" lvl="0" indent="-342900"/>
            <a:r>
              <a:rPr lang="ja-JP" altLang="ja-JP" sz="2400" dirty="0" smtClean="0"/>
              <a:t>どんな</a:t>
            </a:r>
            <a:r>
              <a:rPr lang="ja-JP" altLang="ja-JP" sz="2400" dirty="0"/>
              <a:t>ひと　ですか。―あねは　あかるいです。</a:t>
            </a:r>
          </a:p>
          <a:p>
            <a:pPr marL="361950" indent="0">
              <a:spcBef>
                <a:spcPts val="0"/>
              </a:spcBef>
              <a:buNone/>
            </a:pPr>
            <a:r>
              <a:rPr lang="ja-JP" altLang="en-US" sz="1600" dirty="0" smtClean="0"/>
              <a:t>　 </a:t>
            </a:r>
            <a:r>
              <a:rPr lang="en-US" altLang="ja-JP" sz="2000" dirty="0" smtClean="0"/>
              <a:t>Donna </a:t>
            </a:r>
            <a:r>
              <a:rPr lang="en-US" altLang="ja-JP" sz="2000" dirty="0" err="1"/>
              <a:t>hito</a:t>
            </a:r>
            <a:r>
              <a:rPr lang="en-US" altLang="ja-JP" sz="2000" dirty="0"/>
              <a:t> </a:t>
            </a:r>
            <a:r>
              <a:rPr lang="en-US" altLang="ja-JP" sz="2000" dirty="0" err="1"/>
              <a:t>desu</a:t>
            </a:r>
            <a:r>
              <a:rPr lang="en-US" altLang="ja-JP" sz="2000" dirty="0"/>
              <a:t> </a:t>
            </a:r>
            <a:r>
              <a:rPr lang="en-US" altLang="ja-JP" sz="2000" dirty="0" err="1"/>
              <a:t>ka</a:t>
            </a:r>
            <a:r>
              <a:rPr lang="en-US" altLang="ja-JP" sz="2000" dirty="0" smtClean="0"/>
              <a:t>. </a:t>
            </a:r>
            <a:r>
              <a:rPr lang="en-US" altLang="ja-JP" sz="2000" dirty="0" err="1" smtClean="0"/>
              <a:t>Ane</a:t>
            </a:r>
            <a:r>
              <a:rPr lang="en-US" altLang="ja-JP" sz="2000" dirty="0" smtClean="0"/>
              <a:t> </a:t>
            </a:r>
            <a:r>
              <a:rPr lang="en-US" altLang="ja-JP" sz="2000" dirty="0" err="1"/>
              <a:t>wa</a:t>
            </a:r>
            <a:r>
              <a:rPr lang="en-US" altLang="ja-JP" sz="2000" dirty="0"/>
              <a:t> </a:t>
            </a:r>
            <a:r>
              <a:rPr lang="en-US" altLang="ja-JP" sz="2000" dirty="0" err="1"/>
              <a:t>akarui</a:t>
            </a:r>
            <a:r>
              <a:rPr lang="en-US" altLang="ja-JP" sz="2000" dirty="0"/>
              <a:t> </a:t>
            </a:r>
            <a:r>
              <a:rPr lang="en-US" altLang="ja-JP" sz="2000" dirty="0" err="1"/>
              <a:t>desu</a:t>
            </a:r>
            <a:r>
              <a:rPr lang="en-US" altLang="ja-JP" sz="2000" dirty="0" smtClean="0"/>
              <a:t>.</a:t>
            </a:r>
            <a:endParaRPr lang="ja-JP" altLang="ja-JP" sz="2000" dirty="0"/>
          </a:p>
        </p:txBody>
      </p:sp>
      <p:grpSp>
        <p:nvGrpSpPr>
          <p:cNvPr id="6" name="グループ化 5"/>
          <p:cNvGrpSpPr/>
          <p:nvPr/>
        </p:nvGrpSpPr>
        <p:grpSpPr>
          <a:xfrm>
            <a:off x="26740" y="183033"/>
            <a:ext cx="9104634" cy="400554"/>
            <a:chOff x="26740" y="183033"/>
            <a:chExt cx="9104634" cy="400554"/>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83970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p:cNvSpPr>
            <a:spLocks noGrp="1"/>
          </p:cNvSpPr>
          <p:nvPr>
            <p:ph idx="1"/>
          </p:nvPr>
        </p:nvSpPr>
        <p:spPr>
          <a:xfrm>
            <a:off x="899592" y="1700808"/>
            <a:ext cx="7200800" cy="4464496"/>
          </a:xfrm>
        </p:spPr>
        <p:txBody>
          <a:bodyPr>
            <a:normAutofit/>
          </a:bodyPr>
          <a:lstStyle/>
          <a:p>
            <a:pPr marL="0" indent="0">
              <a:spcAft>
                <a:spcPts val="600"/>
              </a:spcAft>
              <a:buNone/>
            </a:pPr>
            <a:r>
              <a:rPr lang="en-US" altLang="ja-JP" sz="2400" dirty="0"/>
              <a:t>(</a:t>
            </a:r>
            <a:r>
              <a:rPr lang="en-US" altLang="ja-JP" sz="2400" dirty="0" smtClean="0"/>
              <a:t>3) </a:t>
            </a:r>
            <a:r>
              <a:rPr lang="en-US" altLang="ja-JP" sz="2400" dirty="0" err="1"/>
              <a:t>Menyatakan</a:t>
            </a:r>
            <a:r>
              <a:rPr lang="en-US" altLang="ja-JP" sz="2400" dirty="0"/>
              <a:t> </a:t>
            </a:r>
            <a:r>
              <a:rPr lang="en-US" altLang="ja-JP" sz="2400" dirty="0" err="1"/>
              <a:t>kesan</a:t>
            </a:r>
            <a:r>
              <a:rPr lang="en-US" altLang="ja-JP" sz="2400" dirty="0"/>
              <a:t> </a:t>
            </a:r>
            <a:r>
              <a:rPr lang="en-US" altLang="ja-JP" sz="2400" dirty="0" err="1"/>
              <a:t>terhadap</a:t>
            </a:r>
            <a:r>
              <a:rPr lang="en-US" altLang="ja-JP" sz="2400" dirty="0"/>
              <a:t> </a:t>
            </a:r>
            <a:r>
              <a:rPr lang="en-US" altLang="ja-JP" sz="2400" dirty="0" err="1"/>
              <a:t>penampilan</a:t>
            </a:r>
            <a:r>
              <a:rPr lang="en-US" altLang="ja-JP" sz="2400" dirty="0"/>
              <a:t> </a:t>
            </a:r>
            <a:r>
              <a:rPr lang="en-US" altLang="ja-JP" sz="2400" dirty="0" err="1"/>
              <a:t>seseorang</a:t>
            </a:r>
            <a:r>
              <a:rPr lang="en-US" altLang="ja-JP" sz="2400" dirty="0" smtClean="0"/>
              <a:t>.</a:t>
            </a:r>
            <a:endParaRPr lang="ja-JP" altLang="ja-JP" sz="2400" dirty="0" smtClean="0"/>
          </a:p>
          <a:p>
            <a:pPr marL="455613" indent="-277813"/>
            <a:r>
              <a:rPr lang="ja-JP" altLang="ja-JP" sz="2400" dirty="0" smtClean="0"/>
              <a:t>かっこいいですね。</a:t>
            </a:r>
          </a:p>
          <a:p>
            <a:pPr marL="361950" indent="0">
              <a:spcBef>
                <a:spcPts val="300"/>
              </a:spcBef>
              <a:spcAft>
                <a:spcPts val="300"/>
              </a:spcAft>
              <a:buNone/>
            </a:pPr>
            <a:r>
              <a:rPr lang="ja-JP" altLang="en-US" sz="1600" dirty="0" smtClean="0"/>
              <a:t>　</a:t>
            </a:r>
            <a:r>
              <a:rPr lang="en-US" altLang="ja-JP" sz="2000" dirty="0" err="1" smtClean="0"/>
              <a:t>Kakkoii</a:t>
            </a:r>
            <a:r>
              <a:rPr lang="en-US" altLang="ja-JP" sz="2000" dirty="0" smtClean="0"/>
              <a:t> </a:t>
            </a:r>
            <a:r>
              <a:rPr lang="en-US" altLang="ja-JP" sz="2000" dirty="0" err="1"/>
              <a:t>desu</a:t>
            </a:r>
            <a:r>
              <a:rPr lang="en-US" altLang="ja-JP" sz="2000" dirty="0"/>
              <a:t> ne.</a:t>
            </a:r>
            <a:endParaRPr lang="ja-JP" altLang="ja-JP" sz="2000" dirty="0"/>
          </a:p>
          <a:p>
            <a:pPr marL="455613" indent="-277813"/>
            <a:r>
              <a:rPr lang="ja-JP" altLang="ja-JP" sz="2400" dirty="0" smtClean="0"/>
              <a:t>これ</a:t>
            </a:r>
            <a:r>
              <a:rPr lang="ja-JP" altLang="ja-JP" sz="2400" dirty="0"/>
              <a:t>は　</a:t>
            </a:r>
            <a:r>
              <a:rPr lang="ja-JP" altLang="ja-JP" sz="2400" dirty="0" err="1"/>
              <a:t>い</a:t>
            </a:r>
            <a:r>
              <a:rPr lang="ja-JP" altLang="ja-JP" sz="2400" dirty="0"/>
              <a:t>もうとです。―かわいいですね。</a:t>
            </a:r>
          </a:p>
          <a:p>
            <a:pPr marL="361950" indent="0">
              <a:spcBef>
                <a:spcPts val="300"/>
              </a:spcBef>
              <a:spcAft>
                <a:spcPts val="600"/>
              </a:spcAft>
              <a:buNone/>
            </a:pPr>
            <a:r>
              <a:rPr lang="ja-JP" altLang="en-US" sz="2000" dirty="0" smtClean="0"/>
              <a:t>　</a:t>
            </a:r>
            <a:r>
              <a:rPr lang="en-US" altLang="ja-JP" sz="2000" dirty="0" smtClean="0"/>
              <a:t>Kore </a:t>
            </a:r>
            <a:r>
              <a:rPr lang="en-US" altLang="ja-JP" sz="2000" dirty="0" err="1"/>
              <a:t>wa</a:t>
            </a:r>
            <a:r>
              <a:rPr lang="en-US" altLang="ja-JP" sz="2000" dirty="0"/>
              <a:t> </a:t>
            </a:r>
            <a:r>
              <a:rPr lang="en-US" altLang="ja-JP" sz="2000" dirty="0" err="1"/>
              <a:t>imouto</a:t>
            </a:r>
            <a:r>
              <a:rPr lang="en-US" altLang="ja-JP" sz="2000" dirty="0"/>
              <a:t> </a:t>
            </a:r>
            <a:r>
              <a:rPr lang="en-US" altLang="ja-JP" sz="2000" dirty="0" err="1"/>
              <a:t>desu</a:t>
            </a:r>
            <a:r>
              <a:rPr lang="en-US" altLang="ja-JP" sz="2000" dirty="0"/>
              <a:t>. </a:t>
            </a:r>
            <a:r>
              <a:rPr lang="ja-JP" altLang="ja-JP" sz="2000" dirty="0"/>
              <a:t>　</a:t>
            </a:r>
            <a:r>
              <a:rPr lang="en-US" altLang="ja-JP" sz="2000" dirty="0" smtClean="0"/>
              <a:t> Kawaii </a:t>
            </a:r>
            <a:r>
              <a:rPr lang="en-US" altLang="ja-JP" sz="2000" dirty="0" err="1"/>
              <a:t>desu</a:t>
            </a:r>
            <a:r>
              <a:rPr lang="en-US" altLang="ja-JP" sz="2000" dirty="0"/>
              <a:t> ne.</a:t>
            </a:r>
            <a:endParaRPr lang="ja-JP" altLang="ja-JP" sz="2000" dirty="0"/>
          </a:p>
          <a:p>
            <a:pPr marL="0" lvl="0" indent="0">
              <a:spcAft>
                <a:spcPts val="600"/>
              </a:spcAft>
              <a:buNone/>
            </a:pPr>
            <a:r>
              <a:rPr lang="en-US" altLang="ja-JP" sz="2400" dirty="0" smtClean="0"/>
              <a:t>(</a:t>
            </a:r>
            <a:r>
              <a:rPr lang="en-US" altLang="ja-JP" sz="2400" dirty="0"/>
              <a:t>4) </a:t>
            </a:r>
            <a:r>
              <a:rPr lang="en-US" altLang="ja-JP" sz="2400" dirty="0" err="1" smtClean="0"/>
              <a:t>Menyatakan</a:t>
            </a:r>
            <a:r>
              <a:rPr lang="en-US" altLang="ja-JP" sz="2400" dirty="0" smtClean="0"/>
              <a:t> </a:t>
            </a:r>
            <a:r>
              <a:rPr lang="en-US" altLang="ja-JP" sz="2400" dirty="0" err="1"/>
              <a:t>kesukaan</a:t>
            </a:r>
            <a:r>
              <a:rPr lang="en-US" altLang="ja-JP" sz="2400" dirty="0"/>
              <a:t> </a:t>
            </a:r>
            <a:r>
              <a:rPr lang="en-US" altLang="ja-JP" sz="2400" dirty="0" err="1"/>
              <a:t>seseorang</a:t>
            </a:r>
            <a:r>
              <a:rPr lang="en-US" altLang="ja-JP" sz="2400" dirty="0"/>
              <a:t>.</a:t>
            </a:r>
            <a:endParaRPr lang="ja-JP" altLang="ja-JP" sz="2400" dirty="0"/>
          </a:p>
          <a:p>
            <a:pPr marL="455613" indent="-277813"/>
            <a:r>
              <a:rPr lang="ja-JP" altLang="ja-JP" sz="2400" dirty="0" smtClean="0"/>
              <a:t>い</a:t>
            </a:r>
            <a:r>
              <a:rPr lang="ja-JP" altLang="ja-JP" sz="2400" dirty="0"/>
              <a:t>もうとは　アニメが　すきです。</a:t>
            </a:r>
          </a:p>
          <a:p>
            <a:pPr marL="361950" indent="0">
              <a:spcBef>
                <a:spcPts val="300"/>
              </a:spcBef>
              <a:spcAft>
                <a:spcPts val="600"/>
              </a:spcAft>
              <a:buNone/>
            </a:pPr>
            <a:r>
              <a:rPr lang="ja-JP" altLang="en-US" sz="2000" dirty="0" smtClean="0"/>
              <a:t>　</a:t>
            </a:r>
            <a:r>
              <a:rPr lang="en-US" altLang="ja-JP" sz="2000" dirty="0" err="1" smtClean="0"/>
              <a:t>Imouto</a:t>
            </a:r>
            <a:r>
              <a:rPr lang="en-US" altLang="ja-JP" sz="2000" dirty="0" smtClean="0"/>
              <a:t> </a:t>
            </a:r>
            <a:r>
              <a:rPr lang="en-US" altLang="ja-JP" sz="2000" dirty="0" err="1"/>
              <a:t>wa</a:t>
            </a:r>
            <a:r>
              <a:rPr lang="en-US" altLang="ja-JP" sz="2000" dirty="0"/>
              <a:t> anime </a:t>
            </a:r>
            <a:r>
              <a:rPr lang="en-US" altLang="ja-JP" sz="2000" dirty="0" err="1"/>
              <a:t>ga</a:t>
            </a:r>
            <a:r>
              <a:rPr lang="en-US" altLang="ja-JP" sz="2000" dirty="0"/>
              <a:t> </a:t>
            </a:r>
            <a:r>
              <a:rPr lang="en-US" altLang="ja-JP" sz="2000" dirty="0" err="1"/>
              <a:t>suki</a:t>
            </a:r>
            <a:r>
              <a:rPr lang="en-US" altLang="ja-JP" sz="2000" dirty="0"/>
              <a:t> </a:t>
            </a:r>
            <a:r>
              <a:rPr lang="en-US" altLang="ja-JP" sz="2000" dirty="0" err="1"/>
              <a:t>desu</a:t>
            </a:r>
            <a:r>
              <a:rPr lang="en-US" altLang="ja-JP" sz="2000" dirty="0"/>
              <a:t>.</a:t>
            </a:r>
            <a:endParaRPr lang="ja-JP" altLang="ja-JP" sz="2000" dirty="0"/>
          </a:p>
          <a:p>
            <a:pPr marL="455613" indent="-277813"/>
            <a:r>
              <a:rPr lang="ja-JP" altLang="ja-JP" sz="2400" dirty="0" smtClean="0"/>
              <a:t>そふは</a:t>
            </a:r>
            <a:r>
              <a:rPr lang="ja-JP" altLang="ja-JP" sz="2400" dirty="0"/>
              <a:t>　どくしょが　すきです。</a:t>
            </a:r>
          </a:p>
          <a:p>
            <a:pPr marL="361950" indent="0">
              <a:spcBef>
                <a:spcPts val="300"/>
              </a:spcBef>
              <a:spcAft>
                <a:spcPts val="300"/>
              </a:spcAft>
              <a:buNone/>
            </a:pPr>
            <a:r>
              <a:rPr lang="ja-JP" altLang="en-US" sz="2000" dirty="0" smtClean="0"/>
              <a:t>　</a:t>
            </a:r>
            <a:r>
              <a:rPr lang="en-US" altLang="ja-JP" sz="2000" dirty="0" err="1" smtClean="0"/>
              <a:t>Sofu</a:t>
            </a:r>
            <a:r>
              <a:rPr lang="en-US" altLang="ja-JP" sz="2000" dirty="0" smtClean="0"/>
              <a:t> </a:t>
            </a:r>
            <a:r>
              <a:rPr lang="en-US" altLang="ja-JP" sz="2000" dirty="0" err="1"/>
              <a:t>wa</a:t>
            </a:r>
            <a:r>
              <a:rPr lang="en-US" altLang="ja-JP" sz="2000" dirty="0"/>
              <a:t> </a:t>
            </a:r>
            <a:r>
              <a:rPr lang="en-US" altLang="ja-JP" sz="2000" dirty="0" err="1"/>
              <a:t>dokusho</a:t>
            </a:r>
            <a:r>
              <a:rPr lang="en-US" altLang="ja-JP" sz="2000" dirty="0"/>
              <a:t> </a:t>
            </a:r>
            <a:r>
              <a:rPr lang="en-US" altLang="ja-JP" sz="2000" dirty="0" err="1"/>
              <a:t>ga</a:t>
            </a:r>
            <a:r>
              <a:rPr lang="en-US" altLang="ja-JP" sz="2000" dirty="0"/>
              <a:t> </a:t>
            </a:r>
            <a:r>
              <a:rPr lang="en-US" altLang="ja-JP" sz="2000" dirty="0" err="1"/>
              <a:t>suki</a:t>
            </a:r>
            <a:r>
              <a:rPr lang="en-US" altLang="ja-JP" sz="2000" dirty="0"/>
              <a:t> </a:t>
            </a:r>
            <a:r>
              <a:rPr lang="en-US" altLang="ja-JP" sz="2000" dirty="0" err="1"/>
              <a:t>desu</a:t>
            </a:r>
            <a:r>
              <a:rPr lang="en-US" altLang="ja-JP" sz="2000" dirty="0" smtClean="0"/>
              <a:t>.</a:t>
            </a:r>
            <a:endParaRPr lang="ja-JP" altLang="ja-JP" sz="2000" dirty="0"/>
          </a:p>
        </p:txBody>
      </p:sp>
      <p:sp>
        <p:nvSpPr>
          <p:cNvPr id="7" name="タイトル 2"/>
          <p:cNvSpPr txBox="1">
            <a:spLocks/>
          </p:cNvSpPr>
          <p:nvPr/>
        </p:nvSpPr>
        <p:spPr>
          <a:xfrm>
            <a:off x="179512" y="374555"/>
            <a:ext cx="7056784" cy="750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500" b="1" dirty="0" err="1" smtClean="0">
                <a:solidFill>
                  <a:srgbClr val="4B81C3"/>
                </a:solidFill>
                <a:latin typeface="+mj-ea"/>
              </a:rPr>
              <a:t>Rangkuman</a:t>
            </a:r>
            <a:r>
              <a:rPr lang="en-US" altLang="ja-JP" sz="3500" b="1" dirty="0" smtClean="0">
                <a:solidFill>
                  <a:srgbClr val="4B81C3"/>
                </a:solidFill>
                <a:latin typeface="+mj-ea"/>
              </a:rPr>
              <a:t> </a:t>
            </a:r>
            <a:r>
              <a:rPr lang="en-US" altLang="ja-JP" sz="3500" b="1" dirty="0" err="1" smtClean="0">
                <a:solidFill>
                  <a:srgbClr val="4B81C3"/>
                </a:solidFill>
                <a:latin typeface="+mj-ea"/>
              </a:rPr>
              <a:t>Materi</a:t>
            </a:r>
            <a:r>
              <a:rPr lang="en-US" altLang="ja-JP" sz="3500" b="1" dirty="0" smtClean="0">
                <a:solidFill>
                  <a:srgbClr val="4B81C3"/>
                </a:solidFill>
                <a:latin typeface="+mj-ea"/>
              </a:rPr>
              <a:t> </a:t>
            </a:r>
            <a:r>
              <a:rPr lang="en-US" altLang="ja-JP" sz="3500" b="1" dirty="0" err="1" smtClean="0">
                <a:solidFill>
                  <a:srgbClr val="4B81C3"/>
                </a:solidFill>
                <a:latin typeface="+mj-ea"/>
              </a:rPr>
              <a:t>Pembelajaran</a:t>
            </a:r>
            <a:r>
              <a:rPr lang="en-US" altLang="ja-JP" sz="3500" b="1" dirty="0" smtClean="0">
                <a:solidFill>
                  <a:srgbClr val="4B81C3"/>
                </a:solidFill>
                <a:latin typeface="+mj-ea"/>
              </a:rPr>
              <a:t> </a:t>
            </a:r>
            <a:r>
              <a:rPr lang="ja-JP" altLang="en-US" sz="3500" dirty="0">
                <a:latin typeface="+mj-ea"/>
              </a:rPr>
              <a:t>②</a:t>
            </a:r>
          </a:p>
        </p:txBody>
      </p:sp>
      <p:grpSp>
        <p:nvGrpSpPr>
          <p:cNvPr id="6" name="グループ化 5"/>
          <p:cNvGrpSpPr/>
          <p:nvPr/>
        </p:nvGrpSpPr>
        <p:grpSpPr>
          <a:xfrm>
            <a:off x="26740" y="183033"/>
            <a:ext cx="9104634" cy="400554"/>
            <a:chOff x="26740" y="183033"/>
            <a:chExt cx="9104634" cy="400554"/>
          </a:xfrm>
        </p:grpSpPr>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16419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2996952"/>
            <a:ext cx="7886700" cy="831625"/>
          </a:xfrm>
        </p:spPr>
        <p:txBody>
          <a:bodyPr>
            <a:normAutofit/>
          </a:bodyPr>
          <a:lstStyle/>
          <a:p>
            <a:pPr algn="ctr"/>
            <a:r>
              <a:rPr lang="en-US" altLang="ja-JP" b="1" dirty="0" err="1">
                <a:solidFill>
                  <a:srgbClr val="4B81C3"/>
                </a:solidFill>
                <a:latin typeface="+mj-ea"/>
              </a:rPr>
              <a:t>Penilaian</a:t>
            </a:r>
            <a:r>
              <a:rPr lang="en-US" altLang="ja-JP" b="1" dirty="0">
                <a:solidFill>
                  <a:srgbClr val="4B81C3"/>
                </a:solidFill>
                <a:latin typeface="+mj-ea"/>
              </a:rPr>
              <a:t> </a:t>
            </a:r>
            <a:r>
              <a:rPr lang="en-US" altLang="ja-JP" b="1" dirty="0" err="1">
                <a:solidFill>
                  <a:srgbClr val="4B81C3"/>
                </a:solidFill>
                <a:latin typeface="+mj-ea"/>
              </a:rPr>
              <a:t>Diri</a:t>
            </a:r>
            <a:endParaRPr kumimoji="1" lang="ja-JP" altLang="en-US" b="1" dirty="0">
              <a:solidFill>
                <a:srgbClr val="4B81C3"/>
              </a:solidFill>
            </a:endParaRPr>
          </a:p>
        </p:txBody>
      </p:sp>
      <p:grpSp>
        <p:nvGrpSpPr>
          <p:cNvPr id="7" name="グループ化 6"/>
          <p:cNvGrpSpPr/>
          <p:nvPr/>
        </p:nvGrpSpPr>
        <p:grpSpPr>
          <a:xfrm>
            <a:off x="26740" y="183033"/>
            <a:ext cx="9104634" cy="400554"/>
            <a:chOff x="26740" y="183033"/>
            <a:chExt cx="9104634" cy="400554"/>
          </a:xfrm>
        </p:grpSpPr>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30576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971600" y="4293096"/>
            <a:ext cx="7200800" cy="1224136"/>
          </a:xfrm>
          <a:noFill/>
        </p:spPr>
        <p:txBody>
          <a:bodyPr>
            <a:noAutofit/>
          </a:bodyPr>
          <a:lstStyle/>
          <a:p>
            <a:pPr marL="0" indent="0">
              <a:buNone/>
            </a:pPr>
            <a:r>
              <a:rPr lang="en-US" altLang="ja-JP" dirty="0" err="1" smtClean="0"/>
              <a:t>Siapa</a:t>
            </a:r>
            <a:r>
              <a:rPr lang="en-US" altLang="ja-JP" dirty="0" smtClean="0"/>
              <a:t> orang </a:t>
            </a:r>
            <a:r>
              <a:rPr lang="en-US" altLang="ja-JP" dirty="0" err="1" smtClean="0"/>
              <a:t>terdekat</a:t>
            </a:r>
            <a:r>
              <a:rPr lang="en-US" altLang="ja-JP" dirty="0" smtClean="0"/>
              <a:t> </a:t>
            </a:r>
            <a:r>
              <a:rPr lang="en-US" altLang="ja-JP" dirty="0" err="1" smtClean="0"/>
              <a:t>bagimu</a:t>
            </a:r>
            <a:r>
              <a:rPr lang="en-US" altLang="ja-JP" dirty="0" smtClean="0"/>
              <a:t>? </a:t>
            </a:r>
            <a:r>
              <a:rPr lang="en-US" altLang="ja-JP" dirty="0" err="1" smtClean="0"/>
              <a:t>Seperti</a:t>
            </a:r>
            <a:r>
              <a:rPr lang="en-US" altLang="ja-JP" dirty="0" smtClean="0"/>
              <a:t> </a:t>
            </a:r>
            <a:r>
              <a:rPr lang="en-US" altLang="ja-JP" dirty="0" err="1" smtClean="0"/>
              <a:t>apa</a:t>
            </a:r>
            <a:r>
              <a:rPr lang="en-US" altLang="ja-JP" dirty="0" smtClean="0"/>
              <a:t> orang </a:t>
            </a:r>
            <a:r>
              <a:rPr lang="en-US" altLang="ja-JP" dirty="0" err="1" smtClean="0"/>
              <a:t>tersebut</a:t>
            </a:r>
            <a:r>
              <a:rPr lang="en-US" altLang="ja-JP" dirty="0" smtClean="0"/>
              <a:t>? Mari </a:t>
            </a:r>
            <a:r>
              <a:rPr lang="en-US" altLang="ja-JP" dirty="0" err="1" smtClean="0"/>
              <a:t>kita</a:t>
            </a:r>
            <a:r>
              <a:rPr lang="en-US" altLang="ja-JP" dirty="0" smtClean="0"/>
              <a:t> </a:t>
            </a:r>
            <a:r>
              <a:rPr lang="en-US" altLang="ja-JP" dirty="0" err="1" smtClean="0"/>
              <a:t>belajar</a:t>
            </a:r>
            <a:r>
              <a:rPr lang="en-US" altLang="ja-JP" dirty="0" smtClean="0"/>
              <a:t> </a:t>
            </a:r>
            <a:r>
              <a:rPr lang="en-US" altLang="ja-JP" dirty="0" err="1" smtClean="0"/>
              <a:t>mengutarakannya</a:t>
            </a:r>
            <a:r>
              <a:rPr lang="en-US" altLang="ja-JP" dirty="0" smtClean="0"/>
              <a:t> </a:t>
            </a:r>
            <a:r>
              <a:rPr lang="en-US" altLang="ja-JP" dirty="0" err="1" smtClean="0"/>
              <a:t>dalam</a:t>
            </a:r>
            <a:r>
              <a:rPr lang="en-US" altLang="ja-JP" dirty="0" smtClean="0"/>
              <a:t> </a:t>
            </a:r>
            <a:r>
              <a:rPr lang="en-US" altLang="ja-JP" dirty="0" err="1" smtClean="0"/>
              <a:t>bahasa</a:t>
            </a:r>
            <a:r>
              <a:rPr lang="en-US" altLang="ja-JP" dirty="0" smtClean="0"/>
              <a:t> </a:t>
            </a:r>
            <a:r>
              <a:rPr lang="en-US" altLang="ja-JP" dirty="0" err="1" smtClean="0"/>
              <a:t>Jepang</a:t>
            </a:r>
            <a:r>
              <a:rPr lang="en-US" altLang="ja-JP" dirty="0" smtClean="0"/>
              <a:t>.</a:t>
            </a:r>
          </a:p>
        </p:txBody>
      </p:sp>
      <p:grpSp>
        <p:nvGrpSpPr>
          <p:cNvPr id="10" name="グループ化 9"/>
          <p:cNvGrpSpPr/>
          <p:nvPr/>
        </p:nvGrpSpPr>
        <p:grpSpPr>
          <a:xfrm>
            <a:off x="26740" y="183033"/>
            <a:ext cx="9104634" cy="400554"/>
            <a:chOff x="26740" y="183033"/>
            <a:chExt cx="9104634" cy="400554"/>
          </a:xfrm>
        </p:grpSpPr>
        <p:pic>
          <p:nvPicPr>
            <p:cNvPr id="1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405" y="2008234"/>
            <a:ext cx="50958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015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28471" bIns="45720" numCol="1" anchor="ctr" anchorCtr="0" compatLnSpc="1">
            <a:prstTxWarp prst="textNoShape">
              <a:avLst/>
            </a:prstTxWarp>
            <a:spAutoFit/>
          </a:bodyPr>
          <a:lstStyle/>
          <a:p>
            <a:endParaRPr lang="ja-JP" altLang="en-US"/>
          </a:p>
        </p:txBody>
      </p:sp>
      <p:pic>
        <p:nvPicPr>
          <p:cNvPr id="18" name="04010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extLst>
              <a:ext uri="{28A0092B-C50C-407E-A947-70E740481C1C}">
                <a14:useLocalDpi xmlns:a14="http://schemas.microsoft.com/office/drawing/2010/main" val="0"/>
              </a:ext>
            </a:extLst>
          </a:blip>
          <a:stretch>
            <a:fillRect/>
          </a:stretch>
        </p:blipFill>
        <p:spPr>
          <a:xfrm>
            <a:off x="5613605" y="5908485"/>
            <a:ext cx="360000" cy="360000"/>
          </a:xfrm>
          <a:prstGeom prst="rect">
            <a:avLst/>
          </a:prstGeom>
        </p:spPr>
      </p:pic>
      <p:grpSp>
        <p:nvGrpSpPr>
          <p:cNvPr id="43" name="グループ化 42"/>
          <p:cNvGrpSpPr/>
          <p:nvPr/>
        </p:nvGrpSpPr>
        <p:grpSpPr>
          <a:xfrm>
            <a:off x="26740" y="183033"/>
            <a:ext cx="9104634" cy="400554"/>
            <a:chOff x="26740" y="183033"/>
            <a:chExt cx="9104634" cy="400554"/>
          </a:xfrm>
        </p:grpSpPr>
        <p:pic>
          <p:nvPicPr>
            <p:cNvPr id="44" name="Picture 9"/>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86186" y="548680"/>
            <a:ext cx="5304362" cy="560259"/>
          </a:xfrm>
        </p:spPr>
        <p:txBody>
          <a:bodyPr>
            <a:noAutofit/>
          </a:bodyPr>
          <a:lstStyle/>
          <a:p>
            <a:r>
              <a:rPr lang="ja-JP" altLang="en-US" sz="3500" dirty="0"/>
              <a:t>きいて　</a:t>
            </a:r>
            <a:r>
              <a:rPr lang="ja-JP" altLang="en-US" sz="3500" dirty="0" smtClean="0"/>
              <a:t>いいましょう　</a:t>
            </a:r>
            <a:r>
              <a:rPr lang="en-US" altLang="ja-JP" sz="3500" dirty="0">
                <a:latin typeface="+mj-ea"/>
              </a:rPr>
              <a:t>1</a:t>
            </a:r>
            <a:r>
              <a:rPr lang="ja-JP" altLang="en-US" sz="3500" dirty="0" smtClean="0"/>
              <a:t> ①</a:t>
            </a:r>
            <a:endParaRPr kumimoji="1" lang="ja-JP" altLang="en-US" sz="3500" dirty="0"/>
          </a:p>
        </p:txBody>
      </p:sp>
      <p:pic>
        <p:nvPicPr>
          <p:cNvPr id="5" name="040100a.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4">
            <a:extLst>
              <a:ext uri="{28A0092B-C50C-407E-A947-70E740481C1C}">
                <a14:useLocalDpi xmlns:a14="http://schemas.microsoft.com/office/drawing/2010/main" val="0"/>
              </a:ext>
            </a:extLst>
          </a:blip>
          <a:stretch>
            <a:fillRect/>
          </a:stretch>
        </p:blipFill>
        <p:spPr>
          <a:xfrm>
            <a:off x="5147894" y="548680"/>
            <a:ext cx="504226" cy="486000"/>
          </a:xfrm>
          <a:prstGeom prst="rect">
            <a:avLst/>
          </a:prstGeom>
        </p:spPr>
      </p:pic>
      <p:grpSp>
        <p:nvGrpSpPr>
          <p:cNvPr id="2" name="グループ化 1"/>
          <p:cNvGrpSpPr/>
          <p:nvPr/>
        </p:nvGrpSpPr>
        <p:grpSpPr>
          <a:xfrm>
            <a:off x="395536" y="2144940"/>
            <a:ext cx="5063256" cy="3235995"/>
            <a:chOff x="3110938" y="336136"/>
            <a:chExt cx="5063256" cy="3235995"/>
          </a:xfrm>
        </p:grpSpPr>
        <p:pic>
          <p:nvPicPr>
            <p:cNvPr id="55" name="図 54"/>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110938" y="336136"/>
              <a:ext cx="5063256" cy="3235995"/>
            </a:xfrm>
            <a:prstGeom prst="rect">
              <a:avLst/>
            </a:prstGeom>
            <a:noFill/>
            <a:ln>
              <a:noFill/>
            </a:ln>
          </p:spPr>
        </p:pic>
        <p:pic>
          <p:nvPicPr>
            <p:cNvPr id="1026" name="Picture 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23929" y="907835"/>
              <a:ext cx="3384376" cy="2157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 name="円/楕円 40"/>
          <p:cNvSpPr/>
          <p:nvPr/>
        </p:nvSpPr>
        <p:spPr>
          <a:xfrm>
            <a:off x="1099615" y="3645865"/>
            <a:ext cx="1003039" cy="13750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8" name="040101.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1">
            <a:extLst>
              <a:ext uri="{28A0092B-C50C-407E-A947-70E740481C1C}">
                <a14:useLocalDpi xmlns:a14="http://schemas.microsoft.com/office/drawing/2010/main" val="0"/>
              </a:ext>
            </a:extLst>
          </a:blip>
          <a:stretch>
            <a:fillRect/>
          </a:stretch>
        </p:blipFill>
        <p:spPr>
          <a:xfrm>
            <a:off x="1714416" y="1917133"/>
            <a:ext cx="360000" cy="360000"/>
          </a:xfrm>
          <a:prstGeom prst="rect">
            <a:avLst/>
          </a:prstGeom>
        </p:spPr>
      </p:pic>
      <p:pic>
        <p:nvPicPr>
          <p:cNvPr id="9" name="040102.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1">
            <a:extLst>
              <a:ext uri="{28A0092B-C50C-407E-A947-70E740481C1C}">
                <a14:useLocalDpi xmlns:a14="http://schemas.microsoft.com/office/drawing/2010/main" val="0"/>
              </a:ext>
            </a:extLst>
          </a:blip>
          <a:stretch>
            <a:fillRect/>
          </a:stretch>
        </p:blipFill>
        <p:spPr>
          <a:xfrm>
            <a:off x="2866544" y="1932140"/>
            <a:ext cx="360000" cy="360000"/>
          </a:xfrm>
          <a:prstGeom prst="rect">
            <a:avLst/>
          </a:prstGeom>
        </p:spPr>
      </p:pic>
      <p:pic>
        <p:nvPicPr>
          <p:cNvPr id="10" name="040103.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1">
            <a:extLst>
              <a:ext uri="{28A0092B-C50C-407E-A947-70E740481C1C}">
                <a14:useLocalDpi xmlns:a14="http://schemas.microsoft.com/office/drawing/2010/main" val="0"/>
              </a:ext>
            </a:extLst>
          </a:blip>
          <a:stretch>
            <a:fillRect/>
          </a:stretch>
        </p:blipFill>
        <p:spPr>
          <a:xfrm>
            <a:off x="3910552" y="1932140"/>
            <a:ext cx="360000" cy="360000"/>
          </a:xfrm>
          <a:prstGeom prst="rect">
            <a:avLst/>
          </a:prstGeom>
        </p:spPr>
      </p:pic>
      <p:pic>
        <p:nvPicPr>
          <p:cNvPr id="11" name="040104.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1">
            <a:extLst>
              <a:ext uri="{28A0092B-C50C-407E-A947-70E740481C1C}">
                <a14:useLocalDpi xmlns:a14="http://schemas.microsoft.com/office/drawing/2010/main" val="0"/>
              </a:ext>
            </a:extLst>
          </a:blip>
          <a:stretch>
            <a:fillRect/>
          </a:stretch>
        </p:blipFill>
        <p:spPr>
          <a:xfrm>
            <a:off x="5062528" y="1932140"/>
            <a:ext cx="360000" cy="360000"/>
          </a:xfrm>
          <a:prstGeom prst="rect">
            <a:avLst/>
          </a:prstGeom>
        </p:spPr>
      </p:pic>
      <p:sp>
        <p:nvSpPr>
          <p:cNvPr id="47" name="角丸四角形 46"/>
          <p:cNvSpPr/>
          <p:nvPr/>
        </p:nvSpPr>
        <p:spPr>
          <a:xfrm>
            <a:off x="1037965" y="2161863"/>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8" name="角丸四角形 47"/>
          <p:cNvSpPr/>
          <p:nvPr/>
        </p:nvSpPr>
        <p:spPr>
          <a:xfrm>
            <a:off x="4404495" y="2139521"/>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49" name="角丸四角形 48"/>
          <p:cNvSpPr/>
          <p:nvPr/>
        </p:nvSpPr>
        <p:spPr>
          <a:xfrm>
            <a:off x="3298552" y="2140575"/>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50" name="角丸四角形 49"/>
          <p:cNvSpPr/>
          <p:nvPr/>
        </p:nvSpPr>
        <p:spPr>
          <a:xfrm>
            <a:off x="2152076" y="2140575"/>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27" name="正方形/長方形 26"/>
          <p:cNvSpPr/>
          <p:nvPr/>
        </p:nvSpPr>
        <p:spPr>
          <a:xfrm>
            <a:off x="901546" y="1276559"/>
            <a:ext cx="884837"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ちち</a:t>
            </a:r>
            <a:endParaRPr lang="en-US" altLang="ja-JP" sz="2400" dirty="0" smtClean="0">
              <a:solidFill>
                <a:schemeClr val="tx1"/>
              </a:solidFill>
            </a:endParaRPr>
          </a:p>
          <a:p>
            <a:pPr algn="ctr"/>
            <a:r>
              <a:rPr lang="en-US" altLang="ja-JP" sz="2000" dirty="0" smtClean="0">
                <a:solidFill>
                  <a:schemeClr val="tx1"/>
                </a:solidFill>
              </a:rPr>
              <a:t>chichi</a:t>
            </a:r>
            <a:endParaRPr kumimoji="1" lang="ja-JP" altLang="en-US" sz="2000" dirty="0">
              <a:solidFill>
                <a:schemeClr val="tx1"/>
              </a:solidFill>
            </a:endParaRPr>
          </a:p>
        </p:txBody>
      </p:sp>
      <p:sp>
        <p:nvSpPr>
          <p:cNvPr id="34" name="正方形/長方形 33"/>
          <p:cNvSpPr/>
          <p:nvPr/>
        </p:nvSpPr>
        <p:spPr>
          <a:xfrm>
            <a:off x="2009965" y="1268760"/>
            <a:ext cx="960871"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あに</a:t>
            </a:r>
            <a:endParaRPr lang="en-US" altLang="ja-JP" sz="2400" dirty="0" smtClean="0">
              <a:solidFill>
                <a:schemeClr val="tx1"/>
              </a:solidFill>
            </a:endParaRPr>
          </a:p>
          <a:p>
            <a:pPr algn="ctr"/>
            <a:r>
              <a:rPr lang="en-US" altLang="ja-JP" sz="2000" dirty="0" err="1" smtClean="0">
                <a:solidFill>
                  <a:schemeClr val="tx1"/>
                </a:solidFill>
              </a:rPr>
              <a:t>ani</a:t>
            </a:r>
            <a:endParaRPr kumimoji="1" lang="ja-JP" altLang="en-US" sz="2000" dirty="0">
              <a:solidFill>
                <a:schemeClr val="tx1"/>
              </a:solidFill>
            </a:endParaRPr>
          </a:p>
        </p:txBody>
      </p:sp>
      <p:sp>
        <p:nvSpPr>
          <p:cNvPr id="35" name="正方形/長方形 34"/>
          <p:cNvSpPr/>
          <p:nvPr/>
        </p:nvSpPr>
        <p:spPr>
          <a:xfrm>
            <a:off x="3154512" y="1276559"/>
            <a:ext cx="900080"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err="1" smtClean="0">
                <a:solidFill>
                  <a:schemeClr val="tx1"/>
                </a:solidFill>
              </a:rPr>
              <a:t>あね</a:t>
            </a:r>
            <a:endParaRPr lang="en-US" altLang="ja-JP" sz="2400" dirty="0" smtClean="0">
              <a:solidFill>
                <a:schemeClr val="tx1"/>
              </a:solidFill>
            </a:endParaRPr>
          </a:p>
          <a:p>
            <a:pPr algn="ctr"/>
            <a:r>
              <a:rPr lang="en-US" altLang="ja-JP" sz="2000" dirty="0" err="1" smtClean="0">
                <a:solidFill>
                  <a:schemeClr val="tx1"/>
                </a:solidFill>
              </a:rPr>
              <a:t>ane</a:t>
            </a:r>
            <a:endParaRPr kumimoji="1" lang="ja-JP" altLang="en-US" sz="2000" dirty="0">
              <a:solidFill>
                <a:schemeClr val="tx1"/>
              </a:solidFill>
            </a:endParaRPr>
          </a:p>
        </p:txBody>
      </p:sp>
      <p:sp>
        <p:nvSpPr>
          <p:cNvPr id="36" name="正方形/長方形 35"/>
          <p:cNvSpPr/>
          <p:nvPr/>
        </p:nvSpPr>
        <p:spPr>
          <a:xfrm>
            <a:off x="4202614" y="1268760"/>
            <a:ext cx="898618"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はは</a:t>
            </a:r>
            <a:endParaRPr lang="en-US" altLang="ja-JP" sz="2400" dirty="0" smtClean="0">
              <a:solidFill>
                <a:schemeClr val="tx1"/>
              </a:solidFill>
            </a:endParaRPr>
          </a:p>
          <a:p>
            <a:pPr algn="ctr"/>
            <a:r>
              <a:rPr lang="en-US" altLang="ja-JP" sz="2000" dirty="0" err="1" smtClean="0">
                <a:solidFill>
                  <a:schemeClr val="tx1"/>
                </a:solidFill>
              </a:rPr>
              <a:t>haha</a:t>
            </a:r>
            <a:endParaRPr kumimoji="1" lang="ja-JP" altLang="en-US" sz="2000" dirty="0">
              <a:solidFill>
                <a:schemeClr val="tx1"/>
              </a:solidFill>
            </a:endParaRPr>
          </a:p>
        </p:txBody>
      </p:sp>
      <p:sp>
        <p:nvSpPr>
          <p:cNvPr id="39" name="正方形/長方形 38"/>
          <p:cNvSpPr/>
          <p:nvPr/>
        </p:nvSpPr>
        <p:spPr>
          <a:xfrm>
            <a:off x="3298552" y="5157272"/>
            <a:ext cx="1224656"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おと</a:t>
            </a:r>
            <a:r>
              <a:rPr lang="ja-JP" altLang="en-US" sz="2400" dirty="0" err="1">
                <a:solidFill>
                  <a:schemeClr val="tx1"/>
                </a:solidFill>
              </a:rPr>
              <a:t>うと</a:t>
            </a:r>
            <a:endParaRPr lang="en-US" altLang="ja-JP" sz="2400" dirty="0" smtClean="0">
              <a:solidFill>
                <a:schemeClr val="tx1"/>
              </a:solidFill>
            </a:endParaRPr>
          </a:p>
          <a:p>
            <a:pPr algn="ctr"/>
            <a:r>
              <a:rPr lang="en-US" altLang="ja-JP" sz="2000" dirty="0" err="1" smtClean="0">
                <a:solidFill>
                  <a:schemeClr val="tx1"/>
                </a:solidFill>
              </a:rPr>
              <a:t>otouto</a:t>
            </a:r>
            <a:endParaRPr kumimoji="1" lang="ja-JP" altLang="en-US" sz="2000" dirty="0">
              <a:solidFill>
                <a:schemeClr val="tx1"/>
              </a:solidFill>
            </a:endParaRPr>
          </a:p>
        </p:txBody>
      </p:sp>
      <p:sp>
        <p:nvSpPr>
          <p:cNvPr id="37" name="正方形/長方形 36"/>
          <p:cNvSpPr/>
          <p:nvPr/>
        </p:nvSpPr>
        <p:spPr>
          <a:xfrm>
            <a:off x="1342087" y="5147598"/>
            <a:ext cx="804337" cy="729674"/>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err="1" smtClean="0">
                <a:solidFill>
                  <a:schemeClr val="tx1"/>
                </a:solidFill>
              </a:rPr>
              <a:t>そふ</a:t>
            </a:r>
            <a:endParaRPr lang="en-US" altLang="ja-JP" sz="2400" dirty="0" smtClean="0">
              <a:solidFill>
                <a:schemeClr val="tx1"/>
              </a:solidFill>
            </a:endParaRPr>
          </a:p>
          <a:p>
            <a:pPr algn="ctr"/>
            <a:r>
              <a:rPr lang="en-US" altLang="ja-JP" sz="2000" dirty="0" err="1" smtClean="0">
                <a:solidFill>
                  <a:schemeClr val="tx1"/>
                </a:solidFill>
              </a:rPr>
              <a:t>sofu</a:t>
            </a:r>
            <a:endParaRPr kumimoji="1" lang="ja-JP" altLang="en-US" sz="2000" dirty="0">
              <a:solidFill>
                <a:schemeClr val="tx1"/>
              </a:solidFill>
            </a:endParaRPr>
          </a:p>
        </p:txBody>
      </p:sp>
      <p:sp>
        <p:nvSpPr>
          <p:cNvPr id="38" name="正方形/長方形 37"/>
          <p:cNvSpPr/>
          <p:nvPr/>
        </p:nvSpPr>
        <p:spPr>
          <a:xfrm>
            <a:off x="2308083" y="5155179"/>
            <a:ext cx="879347"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err="1">
                <a:solidFill>
                  <a:schemeClr val="tx1"/>
                </a:solidFill>
              </a:rPr>
              <a:t>そぼ</a:t>
            </a:r>
            <a:endParaRPr lang="en-US" altLang="ja-JP" sz="2400" dirty="0" smtClean="0">
              <a:solidFill>
                <a:schemeClr val="tx1"/>
              </a:solidFill>
            </a:endParaRPr>
          </a:p>
          <a:p>
            <a:pPr algn="ctr"/>
            <a:r>
              <a:rPr lang="en-US" altLang="ja-JP" sz="2000" dirty="0" err="1" smtClean="0">
                <a:solidFill>
                  <a:schemeClr val="tx1"/>
                </a:solidFill>
              </a:rPr>
              <a:t>sobo</a:t>
            </a:r>
            <a:endParaRPr kumimoji="1" lang="ja-JP" altLang="en-US" sz="2000" dirty="0">
              <a:solidFill>
                <a:schemeClr val="tx1"/>
              </a:solidFill>
            </a:endParaRPr>
          </a:p>
        </p:txBody>
      </p:sp>
      <p:sp>
        <p:nvSpPr>
          <p:cNvPr id="40" name="正方形/長方形 39"/>
          <p:cNvSpPr/>
          <p:nvPr/>
        </p:nvSpPr>
        <p:spPr>
          <a:xfrm>
            <a:off x="4658993" y="5148703"/>
            <a:ext cx="1239387" cy="720000"/>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solidFill>
                  <a:schemeClr val="tx1"/>
                </a:solidFill>
              </a:rPr>
              <a:t>いもうと</a:t>
            </a:r>
            <a:endParaRPr lang="en-US" altLang="ja-JP" sz="2400" dirty="0" smtClean="0">
              <a:solidFill>
                <a:schemeClr val="tx1"/>
              </a:solidFill>
            </a:endParaRPr>
          </a:p>
          <a:p>
            <a:pPr algn="ctr"/>
            <a:r>
              <a:rPr lang="en-US" altLang="ja-JP" sz="2000" dirty="0" err="1" smtClean="0">
                <a:solidFill>
                  <a:schemeClr val="tx1"/>
                </a:solidFill>
              </a:rPr>
              <a:t>imouto</a:t>
            </a:r>
            <a:endParaRPr kumimoji="1" lang="ja-JP" altLang="en-US" sz="2000" dirty="0">
              <a:solidFill>
                <a:schemeClr val="tx1"/>
              </a:solidFill>
            </a:endParaRPr>
          </a:p>
        </p:txBody>
      </p:sp>
      <p:pic>
        <p:nvPicPr>
          <p:cNvPr id="12" name="040105.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1">
            <a:extLst>
              <a:ext uri="{28A0092B-C50C-407E-A947-70E740481C1C}">
                <a14:useLocalDpi xmlns:a14="http://schemas.microsoft.com/office/drawing/2010/main" val="0"/>
              </a:ext>
            </a:extLst>
          </a:blip>
          <a:stretch>
            <a:fillRect/>
          </a:stretch>
        </p:blipFill>
        <p:spPr>
          <a:xfrm>
            <a:off x="2074456" y="5908485"/>
            <a:ext cx="360000" cy="360000"/>
          </a:xfrm>
          <a:prstGeom prst="rect">
            <a:avLst/>
          </a:prstGeom>
        </p:spPr>
      </p:pic>
      <p:pic>
        <p:nvPicPr>
          <p:cNvPr id="13" name="040106.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1">
            <a:extLst>
              <a:ext uri="{28A0092B-C50C-407E-A947-70E740481C1C}">
                <a14:useLocalDpi xmlns:a14="http://schemas.microsoft.com/office/drawing/2010/main" val="0"/>
              </a:ext>
            </a:extLst>
          </a:blip>
          <a:stretch>
            <a:fillRect/>
          </a:stretch>
        </p:blipFill>
        <p:spPr>
          <a:xfrm>
            <a:off x="3083380" y="5908485"/>
            <a:ext cx="360000" cy="360000"/>
          </a:xfrm>
          <a:prstGeom prst="rect">
            <a:avLst/>
          </a:prstGeom>
        </p:spPr>
      </p:pic>
      <p:pic>
        <p:nvPicPr>
          <p:cNvPr id="14" name="040107.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1">
            <a:extLst>
              <a:ext uri="{28A0092B-C50C-407E-A947-70E740481C1C}">
                <a14:useLocalDpi xmlns:a14="http://schemas.microsoft.com/office/drawing/2010/main" val="0"/>
              </a:ext>
            </a:extLst>
          </a:blip>
          <a:stretch>
            <a:fillRect/>
          </a:stretch>
        </p:blipFill>
        <p:spPr>
          <a:xfrm>
            <a:off x="4234696" y="5907416"/>
            <a:ext cx="360000" cy="360000"/>
          </a:xfrm>
          <a:prstGeom prst="rect">
            <a:avLst/>
          </a:prstGeom>
        </p:spPr>
      </p:pic>
      <p:sp>
        <p:nvSpPr>
          <p:cNvPr id="51" name="角丸四角形 50"/>
          <p:cNvSpPr/>
          <p:nvPr/>
        </p:nvSpPr>
        <p:spPr>
          <a:xfrm>
            <a:off x="2447571" y="6021268"/>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52" name="角丸四角形 51"/>
          <p:cNvSpPr/>
          <p:nvPr/>
        </p:nvSpPr>
        <p:spPr>
          <a:xfrm>
            <a:off x="1438256" y="6021288"/>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sp>
        <p:nvSpPr>
          <p:cNvPr id="53" name="角丸四角形 52"/>
          <p:cNvSpPr/>
          <p:nvPr/>
        </p:nvSpPr>
        <p:spPr>
          <a:xfrm>
            <a:off x="4944688" y="600071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8</a:t>
            </a:r>
            <a:endParaRPr kumimoji="1" lang="ja-JP" altLang="en-US" sz="2400" dirty="0"/>
          </a:p>
        </p:txBody>
      </p:sp>
      <p:sp>
        <p:nvSpPr>
          <p:cNvPr id="54" name="角丸四角形 53"/>
          <p:cNvSpPr/>
          <p:nvPr/>
        </p:nvSpPr>
        <p:spPr>
          <a:xfrm>
            <a:off x="3561543" y="6021288"/>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7</a:t>
            </a:r>
            <a:endParaRPr kumimoji="1" lang="ja-JP" altLang="en-US" sz="2400" dirty="0"/>
          </a:p>
        </p:txBody>
      </p:sp>
      <p:pic>
        <p:nvPicPr>
          <p:cNvPr id="1028" name="Picture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flipH="1">
            <a:off x="6276987" y="2538172"/>
            <a:ext cx="2457246" cy="387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円/楕円 41"/>
          <p:cNvSpPr/>
          <p:nvPr/>
        </p:nvSpPr>
        <p:spPr>
          <a:xfrm>
            <a:off x="6261291" y="2279914"/>
            <a:ext cx="1335045" cy="20131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Tree>
    <p:extLst>
      <p:ext uri="{BB962C8B-B14F-4D97-AF65-F5344CB8AC3E}">
        <p14:creationId xmlns:p14="http://schemas.microsoft.com/office/powerpoint/2010/main" val="88778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73441" fill="hold"/>
                                        <p:tgtEl>
                                          <p:spTgt spid="5"/>
                                        </p:tgtEl>
                                      </p:cBhvr>
                                    </p:cmd>
                                  </p:childTnLst>
                                </p:cTn>
                              </p:par>
                            </p:childTnLst>
                          </p:cTn>
                        </p:par>
                      </p:childTnLst>
                    </p:cTn>
                  </p:par>
                </p:childTnLst>
              </p:cTn>
              <p:nextCondLst>
                <p:cond evt="onClick" delay="0">
                  <p:tgtEl>
                    <p:spTgt spid="5"/>
                  </p:tgtEl>
                </p:cond>
              </p:nextCondLst>
            </p:seq>
            <p:audio>
              <p:cMediaNode vol="80000">
                <p:cTn id="40" fill="hold" display="0">
                  <p:stCondLst>
                    <p:cond delay="indefinite"/>
                  </p:stCondLst>
                  <p:endCondLst>
                    <p:cond evt="onStopAudio" delay="0">
                      <p:tgtEl>
                        <p:sldTgt/>
                      </p:tgtEl>
                    </p:cond>
                  </p:endCondLst>
                </p:cTn>
                <p:tgtEl>
                  <p:spTgt spid="5"/>
                </p:tgtEl>
              </p:cMediaNode>
            </p:audio>
            <p:seq concurrent="1" nextAc="seek">
              <p:cTn id="41" restart="whenNotActive" fill="hold" evtFilter="cancelBubble" nodeType="interactiveSeq">
                <p:stCondLst>
                  <p:cond evt="onClick" delay="0">
                    <p:tgtEl>
                      <p:spTgt spid="8"/>
                    </p:tgtEl>
                  </p:cond>
                </p:stCondLst>
                <p:endSync evt="end" delay="0">
                  <p:rtn val="all"/>
                </p:endSync>
                <p:childTnLst>
                  <p:par>
                    <p:cTn id="42" fill="hold">
                      <p:stCondLst>
                        <p:cond delay="0"/>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8788" fill="hold"/>
                                        <p:tgtEl>
                                          <p:spTgt spid="8"/>
                                        </p:tgtEl>
                                      </p:cBhvr>
                                    </p:cmd>
                                  </p:childTnLst>
                                </p:cTn>
                              </p:par>
                            </p:childTnLst>
                          </p:cTn>
                        </p:par>
                      </p:childTnLst>
                    </p:cTn>
                  </p:par>
                </p:childTnLst>
              </p:cTn>
              <p:nextCondLst>
                <p:cond evt="onClick" delay="0">
                  <p:tgtEl>
                    <p:spTgt spid="8"/>
                  </p:tgtEl>
                </p:cond>
              </p:nextCondLst>
            </p:seq>
            <p:audio>
              <p:cMediaNode vol="80000">
                <p:cTn id="46" fill="hold" display="0">
                  <p:stCondLst>
                    <p:cond delay="indefinite"/>
                  </p:stCondLst>
                  <p:endCondLst>
                    <p:cond evt="onStopAudio" delay="0">
                      <p:tgtEl>
                        <p:sldTgt/>
                      </p:tgtEl>
                    </p:cond>
                  </p:endCondLst>
                </p:cTn>
                <p:tgtEl>
                  <p:spTgt spid="8"/>
                </p:tgtEl>
              </p:cMediaNode>
            </p:audio>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9075" fill="hold"/>
                                        <p:tgtEl>
                                          <p:spTgt spid="9"/>
                                        </p:tgtEl>
                                      </p:cBhvr>
                                    </p:cmd>
                                  </p:childTnLst>
                                </p:cTn>
                              </p:par>
                            </p:childTnLst>
                          </p:cTn>
                        </p:par>
                      </p:childTnLst>
                    </p:cTn>
                  </p:par>
                </p:childTnLst>
              </p:cTn>
              <p:nextCondLst>
                <p:cond evt="onClick" delay="0">
                  <p:tgtEl>
                    <p:spTgt spid="9"/>
                  </p:tgtEl>
                </p:cond>
              </p:nextCondLst>
            </p:seq>
            <p:audio>
              <p:cMediaNode vol="80000">
                <p:cTn id="52" fill="hold" display="0">
                  <p:stCondLst>
                    <p:cond delay="indefinite"/>
                  </p:stCondLst>
                  <p:endCondLst>
                    <p:cond evt="onStopAudio" delay="0">
                      <p:tgtEl>
                        <p:sldTgt/>
                      </p:tgtEl>
                    </p:cond>
                  </p:endCondLst>
                </p:cTn>
                <p:tgtEl>
                  <p:spTgt spid="9"/>
                </p:tgtEl>
              </p:cMediaNode>
            </p:audio>
            <p:seq concurrent="1" nextAc="seek">
              <p:cTn id="53" restart="whenNotActive" fill="hold" evtFilter="cancelBubble" nodeType="interactiveSeq">
                <p:stCondLst>
                  <p:cond evt="onClick" delay="0">
                    <p:tgtEl>
                      <p:spTgt spid="10"/>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8579" fill="hold"/>
                                        <p:tgtEl>
                                          <p:spTgt spid="10"/>
                                        </p:tgtEl>
                                      </p:cBhvr>
                                    </p:cmd>
                                  </p:childTnLst>
                                </p:cTn>
                              </p:par>
                            </p:childTnLst>
                          </p:cTn>
                        </p:par>
                      </p:childTnLst>
                    </p:cTn>
                  </p:par>
                </p:childTnLst>
              </p:cTn>
              <p:nextCondLst>
                <p:cond evt="onClick" delay="0">
                  <p:tgtEl>
                    <p:spTgt spid="10"/>
                  </p:tgtEl>
                </p:cond>
              </p:nextCondLst>
            </p:seq>
            <p:audio>
              <p:cMediaNode vol="80000">
                <p:cTn id="58" fill="hold" display="0">
                  <p:stCondLst>
                    <p:cond delay="indefinite"/>
                  </p:stCondLst>
                  <p:endCondLst>
                    <p:cond evt="onStopAudio" delay="0">
                      <p:tgtEl>
                        <p:sldTgt/>
                      </p:tgtEl>
                    </p:cond>
                  </p:endCondLst>
                </p:cTn>
                <p:tgtEl>
                  <p:spTgt spid="10"/>
                </p:tgtEl>
              </p:cMediaNode>
            </p:audio>
            <p:seq concurrent="1" nextAc="seek">
              <p:cTn id="59" restart="whenNotActive" fill="hold" evtFilter="cancelBubble" nodeType="interactiveSeq">
                <p:stCondLst>
                  <p:cond evt="onClick" delay="0">
                    <p:tgtEl>
                      <p:spTgt spid="11"/>
                    </p:tgtEl>
                  </p:cond>
                </p:stCondLst>
                <p:endSync evt="end" delay="0">
                  <p:rtn val="all"/>
                </p:endSync>
                <p:childTnLst>
                  <p:par>
                    <p:cTn id="60" fill="hold">
                      <p:stCondLst>
                        <p:cond delay="0"/>
                      </p:stCondLst>
                      <p:childTnLst>
                        <p:par>
                          <p:cTn id="61" fill="hold">
                            <p:stCondLst>
                              <p:cond delay="0"/>
                            </p:stCondLst>
                            <p:childTnLst>
                              <p:par>
                                <p:cTn id="62" presetID="1" presetClass="mediacall" presetSubtype="0" fill="hold" nodeType="clickEffect">
                                  <p:stCondLst>
                                    <p:cond delay="0"/>
                                  </p:stCondLst>
                                  <p:childTnLst>
                                    <p:cmd type="call" cmd="playFrom(0.0)">
                                      <p:cBhvr>
                                        <p:cTn id="63" dur="8840" fill="hold"/>
                                        <p:tgtEl>
                                          <p:spTgt spid="11"/>
                                        </p:tgtEl>
                                      </p:cBhvr>
                                    </p:cmd>
                                  </p:childTnLst>
                                </p:cTn>
                              </p:par>
                            </p:childTnLst>
                          </p:cTn>
                        </p:par>
                      </p:childTnLst>
                    </p:cTn>
                  </p:par>
                </p:childTnLst>
              </p:cTn>
              <p:nextCondLst>
                <p:cond evt="onClick" delay="0">
                  <p:tgtEl>
                    <p:spTgt spid="11"/>
                  </p:tgtEl>
                </p:cond>
              </p:nextCondLst>
            </p:seq>
            <p:audio>
              <p:cMediaNode vol="80000">
                <p:cTn id="64" fill="hold" display="0">
                  <p:stCondLst>
                    <p:cond delay="indefinite"/>
                  </p:stCondLst>
                  <p:endCondLst>
                    <p:cond evt="onStopAudio" delay="0">
                      <p:tgtEl>
                        <p:sldTgt/>
                      </p:tgtEl>
                    </p:cond>
                  </p:endCondLst>
                </p:cTn>
                <p:tgtEl>
                  <p:spTgt spid="11"/>
                </p:tgtEl>
              </p:cMediaNode>
            </p:audio>
            <p:seq concurrent="1" nextAc="seek">
              <p:cTn id="65" restart="whenNotActive" fill="hold" evtFilter="cancelBubble" nodeType="interactiveSeq">
                <p:stCondLst>
                  <p:cond evt="onClick" delay="0">
                    <p:tgtEl>
                      <p:spTgt spid="12"/>
                    </p:tgtEl>
                  </p:cond>
                </p:stCondLst>
                <p:endSync evt="end" delay="0">
                  <p:rtn val="all"/>
                </p:endSync>
                <p:childTnLst>
                  <p:par>
                    <p:cTn id="66" fill="hold">
                      <p:stCondLst>
                        <p:cond delay="0"/>
                      </p:stCondLst>
                      <p:childTnLst>
                        <p:par>
                          <p:cTn id="67" fill="hold">
                            <p:stCondLst>
                              <p:cond delay="0"/>
                            </p:stCondLst>
                            <p:childTnLst>
                              <p:par>
                                <p:cTn id="68" presetID="1" presetClass="mediacall" presetSubtype="0" fill="hold" nodeType="clickEffect">
                                  <p:stCondLst>
                                    <p:cond delay="0"/>
                                  </p:stCondLst>
                                  <p:childTnLst>
                                    <p:cmd type="call" cmd="playFrom(0.0)">
                                      <p:cBhvr>
                                        <p:cTn id="69" dur="9075" fill="hold"/>
                                        <p:tgtEl>
                                          <p:spTgt spid="12"/>
                                        </p:tgtEl>
                                      </p:cBhvr>
                                    </p:cmd>
                                  </p:childTnLst>
                                </p:cTn>
                              </p:par>
                            </p:childTnLst>
                          </p:cTn>
                        </p:par>
                      </p:childTnLst>
                    </p:cTn>
                  </p:par>
                </p:childTnLst>
              </p:cTn>
              <p:nextCondLst>
                <p:cond evt="onClick" delay="0">
                  <p:tgtEl>
                    <p:spTgt spid="12"/>
                  </p:tgtEl>
                </p:cond>
              </p:nextCondLst>
            </p:seq>
            <p:audio>
              <p:cMediaNode vol="80000">
                <p:cTn id="70" fill="hold" display="0">
                  <p:stCondLst>
                    <p:cond delay="indefinite"/>
                  </p:stCondLst>
                  <p:endCondLst>
                    <p:cond evt="onStopAudio" delay="0">
                      <p:tgtEl>
                        <p:sldTgt/>
                      </p:tgtEl>
                    </p:cond>
                  </p:endCondLst>
                </p:cTn>
                <p:tgtEl>
                  <p:spTgt spid="12"/>
                </p:tgtEl>
              </p:cMediaNode>
            </p:audio>
            <p:seq concurrent="1" nextAc="seek">
              <p:cTn id="71" restart="whenNotActive" fill="hold" evtFilter="cancelBubble" nodeType="interactiveSeq">
                <p:stCondLst>
                  <p:cond evt="onClick" delay="0">
                    <p:tgtEl>
                      <p:spTgt spid="13"/>
                    </p:tgtEl>
                  </p:cond>
                </p:stCondLst>
                <p:endSync evt="end" delay="0">
                  <p:rtn val="all"/>
                </p:endSync>
                <p:childTnLst>
                  <p:par>
                    <p:cTn id="72" fill="hold">
                      <p:stCondLst>
                        <p:cond delay="0"/>
                      </p:stCondLst>
                      <p:childTnLst>
                        <p:par>
                          <p:cTn id="73" fill="hold">
                            <p:stCondLst>
                              <p:cond delay="0"/>
                            </p:stCondLst>
                            <p:childTnLst>
                              <p:par>
                                <p:cTn id="74" presetID="1" presetClass="mediacall" presetSubtype="0" fill="hold" nodeType="clickEffect">
                                  <p:stCondLst>
                                    <p:cond delay="0"/>
                                  </p:stCondLst>
                                  <p:childTnLst>
                                    <p:cmd type="call" cmd="playFrom(0.0)">
                                      <p:cBhvr>
                                        <p:cTn id="75" dur="8448" fill="hold"/>
                                        <p:tgtEl>
                                          <p:spTgt spid="13"/>
                                        </p:tgtEl>
                                      </p:cBhvr>
                                    </p:cmd>
                                  </p:childTnLst>
                                </p:cTn>
                              </p:par>
                            </p:childTnLst>
                          </p:cTn>
                        </p:par>
                      </p:childTnLst>
                    </p:cTn>
                  </p:par>
                </p:childTnLst>
              </p:cTn>
              <p:nextCondLst>
                <p:cond evt="onClick" delay="0">
                  <p:tgtEl>
                    <p:spTgt spid="13"/>
                  </p:tgtEl>
                </p:cond>
              </p:nextCondLst>
            </p:seq>
            <p:audio>
              <p:cMediaNode vol="80000">
                <p:cTn id="76" fill="hold" display="0">
                  <p:stCondLst>
                    <p:cond delay="indefinite"/>
                  </p:stCondLst>
                  <p:endCondLst>
                    <p:cond evt="onStopAudio" delay="0">
                      <p:tgtEl>
                        <p:sldTgt/>
                      </p:tgtEl>
                    </p:cond>
                  </p:endCondLst>
                </p:cTn>
                <p:tgtEl>
                  <p:spTgt spid="13"/>
                </p:tgtEl>
              </p:cMediaNode>
            </p:audio>
            <p:seq concurrent="1" nextAc="seek">
              <p:cTn id="77" restart="whenNotActive" fill="hold" evtFilter="cancelBubble" nodeType="interactiveSeq">
                <p:stCondLst>
                  <p:cond evt="onClick" delay="0">
                    <p:tgtEl>
                      <p:spTgt spid="14"/>
                    </p:tgtEl>
                  </p:cond>
                </p:stCondLst>
                <p:endSync evt="end" delay="0">
                  <p:rtn val="all"/>
                </p:endSync>
                <p:childTnLst>
                  <p:par>
                    <p:cTn id="78" fill="hold">
                      <p:stCondLst>
                        <p:cond delay="0"/>
                      </p:stCondLst>
                      <p:childTnLst>
                        <p:par>
                          <p:cTn id="79" fill="hold">
                            <p:stCondLst>
                              <p:cond delay="0"/>
                            </p:stCondLst>
                            <p:childTnLst>
                              <p:par>
                                <p:cTn id="80" presetID="1" presetClass="mediacall" presetSubtype="0" fill="hold" nodeType="clickEffect">
                                  <p:stCondLst>
                                    <p:cond delay="0"/>
                                  </p:stCondLst>
                                  <p:childTnLst>
                                    <p:cmd type="call" cmd="playFrom(0.0)">
                                      <p:cBhvr>
                                        <p:cTn id="81" dur="9911" fill="hold"/>
                                        <p:tgtEl>
                                          <p:spTgt spid="14"/>
                                        </p:tgtEl>
                                      </p:cBhvr>
                                    </p:cmd>
                                  </p:childTnLst>
                                </p:cTn>
                              </p:par>
                            </p:childTnLst>
                          </p:cTn>
                        </p:par>
                      </p:childTnLst>
                    </p:cTn>
                  </p:par>
                </p:childTnLst>
              </p:cTn>
              <p:nextCondLst>
                <p:cond evt="onClick" delay="0">
                  <p:tgtEl>
                    <p:spTgt spid="14"/>
                  </p:tgtEl>
                </p:cond>
              </p:nextCondLst>
            </p:seq>
            <p:audio>
              <p:cMediaNode vol="80000">
                <p:cTn id="82" fill="hold" display="0">
                  <p:stCondLst>
                    <p:cond delay="indefinite"/>
                  </p:stCondLst>
                  <p:endCondLst>
                    <p:cond evt="onStopAudio" delay="0">
                      <p:tgtEl>
                        <p:sldTgt/>
                      </p:tgtEl>
                    </p:cond>
                  </p:endCondLst>
                </p:cTn>
                <p:tgtEl>
                  <p:spTgt spid="14"/>
                </p:tgtEl>
              </p:cMediaNode>
            </p:audio>
            <p:seq concurrent="1" nextAc="seek">
              <p:cTn id="83" restart="whenNotActive" fill="hold" evtFilter="cancelBubble" nodeType="interactiveSeq">
                <p:stCondLst>
                  <p:cond evt="onClick" delay="0">
                    <p:tgtEl>
                      <p:spTgt spid="18"/>
                    </p:tgtEl>
                  </p:cond>
                </p:stCondLst>
                <p:endSync evt="end" delay="0">
                  <p:rtn val="all"/>
                </p:endSync>
                <p:childTnLst>
                  <p:par>
                    <p:cTn id="84" fill="hold">
                      <p:stCondLst>
                        <p:cond delay="0"/>
                      </p:stCondLst>
                      <p:childTnLst>
                        <p:par>
                          <p:cTn id="85" fill="hold">
                            <p:stCondLst>
                              <p:cond delay="0"/>
                            </p:stCondLst>
                            <p:childTnLst>
                              <p:par>
                                <p:cTn id="86" presetID="1" presetClass="mediacall" presetSubtype="0" fill="hold" nodeType="clickEffect">
                                  <p:stCondLst>
                                    <p:cond delay="0"/>
                                  </p:stCondLst>
                                  <p:childTnLst>
                                    <p:cmd type="call" cmd="playFrom(0.0)">
                                      <p:cBhvr>
                                        <p:cTn id="87" dur="10173" fill="hold"/>
                                        <p:tgtEl>
                                          <p:spTgt spid="18"/>
                                        </p:tgtEl>
                                      </p:cBhvr>
                                    </p:cmd>
                                  </p:childTnLst>
                                </p:cTn>
                              </p:par>
                            </p:childTnLst>
                          </p:cTn>
                        </p:par>
                      </p:childTnLst>
                    </p:cTn>
                  </p:par>
                </p:childTnLst>
              </p:cTn>
              <p:nextCondLst>
                <p:cond evt="onClick" delay="0">
                  <p:tgtEl>
                    <p:spTgt spid="18"/>
                  </p:tgtEl>
                </p:cond>
              </p:nextCondLst>
            </p:seq>
            <p:audio>
              <p:cMediaNode vol="80000">
                <p:cTn id="88" fill="hold" display="0">
                  <p:stCondLst>
                    <p:cond delay="indefinite"/>
                  </p:stCondLst>
                  <p:endCondLst>
                    <p:cond evt="onStopAudio" delay="0">
                      <p:tgtEl>
                        <p:sldTgt/>
                      </p:tgtEl>
                    </p:cond>
                  </p:endCondLst>
                </p:cTn>
                <p:tgtEl>
                  <p:spTgt spid="18"/>
                </p:tgtEl>
              </p:cMediaNode>
            </p:audio>
          </p:childTnLst>
        </p:cTn>
      </p:par>
    </p:tnLst>
    <p:bldLst>
      <p:bldP spid="27" grpId="0" animBg="1"/>
      <p:bldP spid="34" grpId="0" animBg="1"/>
      <p:bldP spid="35" grpId="0" animBg="1"/>
      <p:bldP spid="36" grpId="0" animBg="1"/>
      <p:bldP spid="39" grpId="0" animBg="1"/>
      <p:bldP spid="37" grpId="0" animBg="1"/>
      <p:bldP spid="38"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1700808"/>
            <a:ext cx="5063256" cy="3235995"/>
          </a:xfrm>
          <a:prstGeom prst="rect">
            <a:avLst/>
          </a:prstGeom>
          <a:noFill/>
          <a:ln>
            <a:noFill/>
          </a:ln>
        </p:spPr>
      </p:pic>
      <p:sp>
        <p:nvSpPr>
          <p:cNvPr id="7" name="正方形/長方形 6"/>
          <p:cNvSpPr/>
          <p:nvPr/>
        </p:nvSpPr>
        <p:spPr>
          <a:xfrm>
            <a:off x="3590665" y="4865816"/>
            <a:ext cx="1629407" cy="759537"/>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ともだち</a:t>
            </a:r>
            <a:endParaRPr lang="en-US" altLang="ja-JP" sz="2400" dirty="0" smtClean="0">
              <a:solidFill>
                <a:schemeClr val="tx1"/>
              </a:solidFill>
            </a:endParaRPr>
          </a:p>
          <a:p>
            <a:pPr algn="ctr"/>
            <a:r>
              <a:rPr lang="en-US" altLang="ja-JP" sz="2000" dirty="0" err="1" smtClean="0">
                <a:solidFill>
                  <a:schemeClr val="tx1"/>
                </a:solidFill>
              </a:rPr>
              <a:t>tomodachi</a:t>
            </a:r>
            <a:endParaRPr kumimoji="1" lang="ja-JP" altLang="en-US" sz="2000" dirty="0">
              <a:solidFill>
                <a:schemeClr val="tx1"/>
              </a:solidFill>
            </a:endParaRPr>
          </a:p>
        </p:txBody>
      </p:sp>
      <p:grpSp>
        <p:nvGrpSpPr>
          <p:cNvPr id="11" name="グループ化 10"/>
          <p:cNvGrpSpPr/>
          <p:nvPr/>
        </p:nvGrpSpPr>
        <p:grpSpPr>
          <a:xfrm>
            <a:off x="26740" y="183033"/>
            <a:ext cx="9104634" cy="400554"/>
            <a:chOff x="26740" y="183033"/>
            <a:chExt cx="9104634" cy="400554"/>
          </a:xfrm>
        </p:grpSpPr>
        <p:pic>
          <p:nvPicPr>
            <p:cNvPr id="1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5" name="タイトル 6"/>
          <p:cNvSpPr>
            <a:spLocks noGrp="1"/>
          </p:cNvSpPr>
          <p:nvPr>
            <p:ph type="title"/>
          </p:nvPr>
        </p:nvSpPr>
        <p:spPr>
          <a:xfrm>
            <a:off x="203742" y="548680"/>
            <a:ext cx="5304362" cy="560259"/>
          </a:xfrm>
        </p:spPr>
        <p:txBody>
          <a:bodyPr>
            <a:noAutofit/>
          </a:bodyPr>
          <a:lstStyle/>
          <a:p>
            <a:r>
              <a:rPr lang="ja-JP" altLang="en-US" sz="3500" dirty="0"/>
              <a:t>きいて　</a:t>
            </a:r>
            <a:r>
              <a:rPr lang="ja-JP" altLang="en-US" sz="3500" dirty="0" smtClean="0"/>
              <a:t>いいましょう　</a:t>
            </a:r>
            <a:r>
              <a:rPr lang="en-US" altLang="ja-JP" sz="3500" dirty="0" smtClean="0">
                <a:latin typeface="+mj-ea"/>
              </a:rPr>
              <a:t>1</a:t>
            </a:r>
            <a:r>
              <a:rPr lang="ja-JP" altLang="en-US" sz="3600" dirty="0"/>
              <a:t> </a:t>
            </a:r>
            <a:r>
              <a:rPr lang="ja-JP" altLang="en-US" sz="3500" dirty="0" smtClean="0"/>
              <a:t>②</a:t>
            </a:r>
            <a:endParaRPr kumimoji="1" lang="ja-JP" altLang="en-US" sz="3500" dirty="0"/>
          </a:p>
        </p:txBody>
      </p:sp>
      <p:pic>
        <p:nvPicPr>
          <p:cNvPr id="1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276987" y="2538172"/>
            <a:ext cx="2457246" cy="3879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円/楕円 16"/>
          <p:cNvSpPr/>
          <p:nvPr/>
        </p:nvSpPr>
        <p:spPr>
          <a:xfrm>
            <a:off x="6261291" y="2279914"/>
            <a:ext cx="1335045" cy="20131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4" name="正方形/長方形 3"/>
          <p:cNvSpPr/>
          <p:nvPr/>
        </p:nvSpPr>
        <p:spPr>
          <a:xfrm>
            <a:off x="1187624" y="2279915"/>
            <a:ext cx="3384376" cy="222920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547664" y="2145595"/>
            <a:ext cx="2683048" cy="236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04010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extLst>
              <a:ext uri="{28A0092B-C50C-407E-A947-70E740481C1C}">
                <a14:useLocalDpi xmlns:a14="http://schemas.microsoft.com/office/drawing/2010/main" val="0"/>
              </a:ext>
            </a:extLst>
          </a:blip>
          <a:stretch>
            <a:fillRect/>
          </a:stretch>
        </p:blipFill>
        <p:spPr>
          <a:xfrm>
            <a:off x="3802527" y="4077072"/>
            <a:ext cx="360000" cy="360000"/>
          </a:xfrm>
          <a:prstGeom prst="rect">
            <a:avLst/>
          </a:prstGeom>
        </p:spPr>
      </p:pic>
      <p:sp>
        <p:nvSpPr>
          <p:cNvPr id="6" name="角丸四角形 5"/>
          <p:cNvSpPr/>
          <p:nvPr/>
        </p:nvSpPr>
        <p:spPr>
          <a:xfrm>
            <a:off x="4162527" y="4149080"/>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9</a:t>
            </a:r>
            <a:endParaRPr kumimoji="1" lang="ja-JP" altLang="en-US" sz="2400" dirty="0"/>
          </a:p>
        </p:txBody>
      </p:sp>
      <p:sp>
        <p:nvSpPr>
          <p:cNvPr id="9" name="円/楕円 8"/>
          <p:cNvSpPr/>
          <p:nvPr/>
        </p:nvSpPr>
        <p:spPr>
          <a:xfrm>
            <a:off x="1667316" y="2031093"/>
            <a:ext cx="1032476" cy="20131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Tree>
    <p:extLst>
      <p:ext uri="{BB962C8B-B14F-4D97-AF65-F5344CB8AC3E}">
        <p14:creationId xmlns:p14="http://schemas.microsoft.com/office/powerpoint/2010/main" val="269948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199" fill="hold"/>
                                        <p:tgtEl>
                                          <p:spTgt spid="2"/>
                                        </p:tgtEl>
                                      </p:cBhvr>
                                    </p:cmd>
                                  </p:childTnLst>
                                </p:cTn>
                              </p:par>
                            </p:childTnLst>
                          </p:cTn>
                        </p:par>
                      </p:childTnLst>
                    </p:cTn>
                  </p:par>
                </p:childTnLst>
              </p:cTn>
              <p:nextCondLst>
                <p:cond evt="onClick" delay="0">
                  <p:tgtEl>
                    <p:spTgt spid="2"/>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6602" y="434182"/>
            <a:ext cx="6175598" cy="690562"/>
          </a:xfrm>
        </p:spPr>
        <p:txBody>
          <a:bodyPr>
            <a:normAutofit/>
          </a:bodyPr>
          <a:lstStyle/>
          <a:p>
            <a:r>
              <a:rPr kumimoji="1" lang="ja-JP" altLang="en-US" sz="3500" dirty="0" smtClean="0"/>
              <a:t>にほん</a:t>
            </a:r>
            <a:r>
              <a:rPr kumimoji="1" lang="ja-JP" altLang="en-US" sz="3500" dirty="0" err="1" smtClean="0"/>
              <a:t>ご</a:t>
            </a:r>
            <a:r>
              <a:rPr kumimoji="1" lang="ja-JP" altLang="en-US" sz="3500" dirty="0" smtClean="0"/>
              <a:t>で　いいましょう　</a:t>
            </a:r>
            <a:r>
              <a:rPr kumimoji="1" lang="en-US" altLang="ja-JP" sz="3500" dirty="0" smtClean="0">
                <a:latin typeface="+mn-ea"/>
                <a:ea typeface="+mn-ea"/>
              </a:rPr>
              <a:t>1</a:t>
            </a:r>
            <a:r>
              <a:rPr lang="en-US" altLang="ja-JP" sz="3500" dirty="0" smtClean="0"/>
              <a:t> </a:t>
            </a:r>
            <a:endParaRPr kumimoji="1" lang="ja-JP" altLang="en-US" sz="3500" dirty="0"/>
          </a:p>
        </p:txBody>
      </p:sp>
      <p:sp>
        <p:nvSpPr>
          <p:cNvPr id="3" name="コンテンツ プレースホルダー 2"/>
          <p:cNvSpPr>
            <a:spLocks noGrp="1"/>
          </p:cNvSpPr>
          <p:nvPr>
            <p:ph idx="1"/>
          </p:nvPr>
        </p:nvSpPr>
        <p:spPr>
          <a:xfrm>
            <a:off x="971600" y="1412776"/>
            <a:ext cx="7200800" cy="3960440"/>
          </a:xfrm>
        </p:spPr>
        <p:txBody>
          <a:bodyPr>
            <a:noAutofit/>
          </a:bodyPr>
          <a:lstStyle/>
          <a:p>
            <a:pPr marL="0" indent="0">
              <a:lnSpc>
                <a:spcPct val="150000"/>
              </a:lnSpc>
              <a:spcBef>
                <a:spcPts val="600"/>
              </a:spcBef>
              <a:buNone/>
            </a:pPr>
            <a:r>
              <a:rPr lang="ja-JP" altLang="ja-JP" dirty="0" smtClean="0"/>
              <a:t>（</a:t>
            </a:r>
            <a:r>
              <a:rPr lang="en-US" altLang="ja-JP" dirty="0" smtClean="0"/>
              <a:t>1</a:t>
            </a:r>
            <a:r>
              <a:rPr lang="ja-JP" altLang="ja-JP" dirty="0" smtClean="0"/>
              <a:t>）</a:t>
            </a:r>
            <a:r>
              <a:rPr lang="en-US" altLang="ja-JP" dirty="0" smtClean="0"/>
              <a:t>orang yang </a:t>
            </a:r>
            <a:r>
              <a:rPr lang="en-US" altLang="ja-JP" dirty="0" err="1" smtClean="0"/>
              <a:t>melahirkanmu</a:t>
            </a:r>
            <a:endParaRPr lang="en-US" altLang="ja-JP" dirty="0" smtClean="0"/>
          </a:p>
          <a:p>
            <a:pPr marL="0" indent="0">
              <a:lnSpc>
                <a:spcPct val="150000"/>
              </a:lnSpc>
              <a:spcBef>
                <a:spcPts val="600"/>
              </a:spcBef>
              <a:buNone/>
            </a:pPr>
            <a:r>
              <a:rPr lang="ja-JP" altLang="ja-JP" dirty="0" smtClean="0"/>
              <a:t>（</a:t>
            </a:r>
            <a:r>
              <a:rPr lang="en-US" altLang="ja-JP" dirty="0" smtClean="0"/>
              <a:t>2</a:t>
            </a:r>
            <a:r>
              <a:rPr lang="ja-JP" altLang="ja-JP" dirty="0" smtClean="0"/>
              <a:t>）</a:t>
            </a:r>
            <a:r>
              <a:rPr lang="en-US" altLang="ja-JP" dirty="0" err="1" smtClean="0"/>
              <a:t>anggota</a:t>
            </a:r>
            <a:r>
              <a:rPr lang="en-US" altLang="ja-JP" dirty="0" smtClean="0"/>
              <a:t> </a:t>
            </a:r>
            <a:r>
              <a:rPr lang="en-US" altLang="ja-JP" dirty="0" err="1" smtClean="0"/>
              <a:t>keluarga</a:t>
            </a:r>
            <a:r>
              <a:rPr lang="en-US" altLang="ja-JP" dirty="0" smtClean="0"/>
              <a:t> yang </a:t>
            </a:r>
            <a:r>
              <a:rPr lang="en-US" altLang="ja-JP" dirty="0" err="1" smtClean="0"/>
              <a:t>lebih</a:t>
            </a:r>
            <a:r>
              <a:rPr lang="en-US" altLang="ja-JP" dirty="0" smtClean="0"/>
              <a:t> </a:t>
            </a:r>
            <a:r>
              <a:rPr lang="en-US" altLang="ja-JP" dirty="0" err="1" smtClean="0"/>
              <a:t>muda</a:t>
            </a:r>
            <a:r>
              <a:rPr lang="en-US" altLang="ja-JP" dirty="0" smtClean="0"/>
              <a:t> </a:t>
            </a:r>
            <a:r>
              <a:rPr lang="en-US" altLang="ja-JP" dirty="0" err="1" smtClean="0"/>
              <a:t>darimu</a:t>
            </a:r>
            <a:endParaRPr lang="ja-JP" altLang="ja-JP" dirty="0" smtClean="0"/>
          </a:p>
          <a:p>
            <a:pPr marL="0" indent="0">
              <a:lnSpc>
                <a:spcPct val="150000"/>
              </a:lnSpc>
              <a:spcBef>
                <a:spcPts val="600"/>
              </a:spcBef>
              <a:buNone/>
            </a:pPr>
            <a:r>
              <a:rPr lang="ja-JP" altLang="ja-JP" dirty="0" smtClean="0"/>
              <a:t>（</a:t>
            </a:r>
            <a:r>
              <a:rPr lang="en-US" altLang="ja-JP" dirty="0" smtClean="0"/>
              <a:t>3</a:t>
            </a:r>
            <a:r>
              <a:rPr lang="ja-JP" altLang="ja-JP" dirty="0" smtClean="0"/>
              <a:t>）</a:t>
            </a:r>
            <a:r>
              <a:rPr lang="en-US" altLang="ja-JP" dirty="0" smtClean="0"/>
              <a:t>ayah </a:t>
            </a:r>
            <a:r>
              <a:rPr lang="en-US" altLang="ja-JP" dirty="0" err="1" smtClean="0"/>
              <a:t>orangtuamu</a:t>
            </a:r>
            <a:endParaRPr lang="en-US" altLang="ja-JP" dirty="0" smtClean="0"/>
          </a:p>
          <a:p>
            <a:pPr marL="542925" indent="-542925">
              <a:lnSpc>
                <a:spcPct val="100000"/>
              </a:lnSpc>
              <a:spcBef>
                <a:spcPts val="600"/>
              </a:spcBef>
              <a:buNone/>
            </a:pPr>
            <a:r>
              <a:rPr lang="ja-JP" altLang="ja-JP" dirty="0" smtClean="0"/>
              <a:t>（</a:t>
            </a:r>
            <a:r>
              <a:rPr lang="en-US" altLang="ja-JP" dirty="0" smtClean="0"/>
              <a:t>4</a:t>
            </a:r>
            <a:r>
              <a:rPr lang="ja-JP" altLang="ja-JP" dirty="0" smtClean="0"/>
              <a:t>）</a:t>
            </a:r>
            <a:r>
              <a:rPr lang="en-US" altLang="ja-JP" dirty="0" err="1" smtClean="0"/>
              <a:t>anggota</a:t>
            </a:r>
            <a:r>
              <a:rPr lang="en-US" altLang="ja-JP" dirty="0" smtClean="0"/>
              <a:t> </a:t>
            </a:r>
            <a:r>
              <a:rPr lang="en-US" altLang="ja-JP" dirty="0" err="1" smtClean="0"/>
              <a:t>keluarga</a:t>
            </a:r>
            <a:r>
              <a:rPr lang="en-US" altLang="ja-JP" dirty="0" smtClean="0"/>
              <a:t> yang </a:t>
            </a:r>
            <a:r>
              <a:rPr lang="en-US" altLang="ja-JP" dirty="0" err="1" smtClean="0"/>
              <a:t>setiap</a:t>
            </a:r>
            <a:r>
              <a:rPr lang="en-US" altLang="ja-JP" dirty="0" smtClean="0"/>
              <a:t> </a:t>
            </a:r>
            <a:r>
              <a:rPr lang="en-US" altLang="ja-JP" dirty="0" err="1" smtClean="0"/>
              <a:t>hari</a:t>
            </a:r>
            <a:r>
              <a:rPr lang="en-US" altLang="ja-JP" dirty="0" smtClean="0"/>
              <a:t> </a:t>
            </a:r>
            <a:r>
              <a:rPr lang="en-US" altLang="ja-JP" dirty="0" err="1" smtClean="0"/>
              <a:t>bekerja</a:t>
            </a:r>
            <a:r>
              <a:rPr lang="en-US" altLang="ja-JP" dirty="0" smtClean="0"/>
              <a:t> di </a:t>
            </a:r>
            <a:r>
              <a:rPr lang="en-US" altLang="ja-JP" dirty="0" err="1" smtClean="0"/>
              <a:t>luar</a:t>
            </a:r>
            <a:endParaRPr lang="ja-JP" altLang="ja-JP" dirty="0" smtClean="0"/>
          </a:p>
          <a:p>
            <a:pPr marL="0" indent="0">
              <a:lnSpc>
                <a:spcPct val="150000"/>
              </a:lnSpc>
              <a:spcBef>
                <a:spcPts val="600"/>
              </a:spcBef>
              <a:buNone/>
            </a:pPr>
            <a:r>
              <a:rPr lang="ja-JP" altLang="ja-JP" dirty="0" smtClean="0"/>
              <a:t>（</a:t>
            </a:r>
            <a:r>
              <a:rPr lang="en-US" altLang="ja-JP" dirty="0" smtClean="0"/>
              <a:t>5</a:t>
            </a:r>
            <a:r>
              <a:rPr lang="ja-JP" altLang="ja-JP" dirty="0" smtClean="0"/>
              <a:t>）</a:t>
            </a:r>
            <a:r>
              <a:rPr lang="en-US" altLang="ja-JP" dirty="0" smtClean="0"/>
              <a:t>orang yang </a:t>
            </a:r>
            <a:r>
              <a:rPr lang="en-US" altLang="ja-JP" dirty="0" err="1" smtClean="0"/>
              <a:t>menolongmu</a:t>
            </a:r>
            <a:r>
              <a:rPr lang="en-US" altLang="ja-JP" dirty="0" smtClean="0"/>
              <a:t> </a:t>
            </a:r>
            <a:r>
              <a:rPr lang="en-US" altLang="ja-JP" dirty="0" err="1" smtClean="0"/>
              <a:t>saat</a:t>
            </a:r>
            <a:r>
              <a:rPr lang="en-US" altLang="ja-JP" dirty="0" smtClean="0"/>
              <a:t> </a:t>
            </a:r>
            <a:r>
              <a:rPr lang="en-US" altLang="ja-JP" dirty="0" err="1" smtClean="0"/>
              <a:t>kesulitan</a:t>
            </a:r>
            <a:endParaRPr lang="en-US" altLang="ja-JP" dirty="0" smtClean="0"/>
          </a:p>
          <a:p>
            <a:pPr marL="0" indent="0">
              <a:lnSpc>
                <a:spcPct val="150000"/>
              </a:lnSpc>
              <a:spcBef>
                <a:spcPts val="600"/>
              </a:spcBef>
              <a:buNone/>
            </a:pPr>
            <a:r>
              <a:rPr lang="ja-JP" altLang="ja-JP" dirty="0" smtClean="0"/>
              <a:t>（</a:t>
            </a:r>
            <a:r>
              <a:rPr lang="en-US" altLang="ja-JP" dirty="0" smtClean="0"/>
              <a:t>6</a:t>
            </a:r>
            <a:r>
              <a:rPr lang="ja-JP" altLang="ja-JP" dirty="0" smtClean="0"/>
              <a:t>）</a:t>
            </a:r>
            <a:r>
              <a:rPr lang="en-US" altLang="ja-JP" dirty="0" smtClean="0"/>
              <a:t>orang yang </a:t>
            </a:r>
            <a:r>
              <a:rPr lang="en-US" altLang="ja-JP" dirty="0" err="1" smtClean="0"/>
              <a:t>selalu</a:t>
            </a:r>
            <a:r>
              <a:rPr lang="en-US" altLang="ja-JP" dirty="0" smtClean="0"/>
              <a:t> </a:t>
            </a:r>
            <a:r>
              <a:rPr lang="en-US" altLang="ja-JP" dirty="0" err="1" smtClean="0"/>
              <a:t>makan</a:t>
            </a:r>
            <a:r>
              <a:rPr lang="en-US" altLang="ja-JP" dirty="0" smtClean="0"/>
              <a:t> </a:t>
            </a:r>
            <a:r>
              <a:rPr lang="en-US" altLang="ja-JP" dirty="0" err="1" smtClean="0"/>
              <a:t>bersamamu</a:t>
            </a:r>
            <a:endParaRPr lang="en-US" altLang="ja-JP" dirty="0" smtClean="0"/>
          </a:p>
        </p:txBody>
      </p:sp>
      <p:grpSp>
        <p:nvGrpSpPr>
          <p:cNvPr id="5" name="グループ化 4"/>
          <p:cNvGrpSpPr/>
          <p:nvPr/>
        </p:nvGrpSpPr>
        <p:grpSpPr>
          <a:xfrm>
            <a:off x="26740" y="183033"/>
            <a:ext cx="9104634" cy="400554"/>
            <a:chOff x="26740" y="183033"/>
            <a:chExt cx="9104634" cy="400554"/>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020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グループ化 63"/>
          <p:cNvGrpSpPr/>
          <p:nvPr/>
        </p:nvGrpSpPr>
        <p:grpSpPr>
          <a:xfrm>
            <a:off x="26740" y="183033"/>
            <a:ext cx="9104634" cy="400554"/>
            <a:chOff x="26740" y="183033"/>
            <a:chExt cx="9104634" cy="400554"/>
          </a:xfrm>
        </p:grpSpPr>
        <p:pic>
          <p:nvPicPr>
            <p:cNvPr id="65" name="Picture 9"/>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519355"/>
            <a:ext cx="4578035" cy="605389"/>
          </a:xfrm>
        </p:spPr>
        <p:txBody>
          <a:bodyPr>
            <a:normAutofit/>
          </a:bodyPr>
          <a:lstStyle/>
          <a:p>
            <a:r>
              <a:rPr lang="ja-JP" altLang="en-US" sz="3500" dirty="0"/>
              <a:t>きいて　</a:t>
            </a:r>
            <a:r>
              <a:rPr lang="ja-JP" altLang="en-US" sz="3500" dirty="0" smtClean="0"/>
              <a:t>いいましょう　</a:t>
            </a:r>
            <a:r>
              <a:rPr lang="en-US" altLang="ja-JP" sz="3500" dirty="0" smtClean="0">
                <a:latin typeface="+mn-ea"/>
                <a:ea typeface="+mn-ea"/>
              </a:rPr>
              <a:t>2</a:t>
            </a:r>
            <a:r>
              <a:rPr lang="ja-JP" altLang="en-US" sz="3500" dirty="0"/>
              <a:t>　</a:t>
            </a:r>
            <a:endParaRPr kumimoji="1" lang="ja-JP" altLang="en-US" sz="3500" dirty="0"/>
          </a:p>
        </p:txBody>
      </p:sp>
      <p:sp>
        <p:nvSpPr>
          <p:cNvPr id="10" name="正方形/長方形 9"/>
          <p:cNvSpPr/>
          <p:nvPr/>
        </p:nvSpPr>
        <p:spPr>
          <a:xfrm>
            <a:off x="741568" y="3315146"/>
            <a:ext cx="1642992"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やさしい</a:t>
            </a:r>
            <a:endParaRPr lang="en-US" altLang="ja-JP" sz="2400" dirty="0" smtClean="0">
              <a:solidFill>
                <a:schemeClr val="tx1"/>
              </a:solidFill>
            </a:endParaRPr>
          </a:p>
          <a:p>
            <a:pPr algn="ctr"/>
            <a:r>
              <a:rPr lang="en-US" altLang="ja-JP" sz="2000" dirty="0" err="1" smtClean="0">
                <a:solidFill>
                  <a:schemeClr val="tx1"/>
                </a:solidFill>
              </a:rPr>
              <a:t>yasashii</a:t>
            </a:r>
            <a:endParaRPr kumimoji="1" lang="ja-JP" altLang="en-US" sz="2000" dirty="0">
              <a:solidFill>
                <a:schemeClr val="tx1"/>
              </a:solidFill>
            </a:endParaRPr>
          </a:p>
        </p:txBody>
      </p:sp>
      <p:sp>
        <p:nvSpPr>
          <p:cNvPr id="58" name="正方形/長方形 57"/>
          <p:cNvSpPr/>
          <p:nvPr/>
        </p:nvSpPr>
        <p:spPr>
          <a:xfrm>
            <a:off x="622870" y="6117752"/>
            <a:ext cx="1729861"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しずか</a:t>
            </a:r>
            <a:endParaRPr lang="en-US" altLang="ja-JP" sz="2400" dirty="0" smtClean="0">
              <a:solidFill>
                <a:schemeClr val="tx1"/>
              </a:solidFill>
            </a:endParaRPr>
          </a:p>
          <a:p>
            <a:pPr algn="ctr"/>
            <a:r>
              <a:rPr lang="en-US" altLang="ja-JP" sz="2000" dirty="0" err="1" smtClean="0">
                <a:solidFill>
                  <a:schemeClr val="tx1"/>
                </a:solidFill>
              </a:rPr>
              <a:t>shizuka</a:t>
            </a:r>
            <a:endParaRPr kumimoji="1" lang="ja-JP" altLang="en-US" sz="2000" dirty="0">
              <a:solidFill>
                <a:schemeClr val="tx1"/>
              </a:solidFill>
            </a:endParaRPr>
          </a:p>
        </p:txBody>
      </p:sp>
      <p:sp>
        <p:nvSpPr>
          <p:cNvPr id="59" name="正方形/長方形 58"/>
          <p:cNvSpPr/>
          <p:nvPr/>
        </p:nvSpPr>
        <p:spPr>
          <a:xfrm>
            <a:off x="2626458" y="3314268"/>
            <a:ext cx="1642992"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かっこいい</a:t>
            </a:r>
            <a:endParaRPr lang="en-US" altLang="ja-JP" sz="2400" dirty="0" smtClean="0">
              <a:solidFill>
                <a:schemeClr val="tx1"/>
              </a:solidFill>
            </a:endParaRPr>
          </a:p>
          <a:p>
            <a:pPr algn="ctr"/>
            <a:r>
              <a:rPr kumimoji="1" lang="en-US" altLang="ja-JP" sz="2000" dirty="0" err="1" smtClean="0">
                <a:solidFill>
                  <a:schemeClr val="tx1"/>
                </a:solidFill>
              </a:rPr>
              <a:t>kakkoii</a:t>
            </a:r>
            <a:endParaRPr kumimoji="1" lang="ja-JP" altLang="en-US" sz="2000" dirty="0">
              <a:solidFill>
                <a:schemeClr val="tx1"/>
              </a:solidFill>
            </a:endParaRPr>
          </a:p>
        </p:txBody>
      </p:sp>
      <p:sp>
        <p:nvSpPr>
          <p:cNvPr id="60" name="正方形/長方形 59"/>
          <p:cNvSpPr/>
          <p:nvPr/>
        </p:nvSpPr>
        <p:spPr>
          <a:xfrm>
            <a:off x="4485304" y="3315881"/>
            <a:ext cx="1642992"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きびしい</a:t>
            </a:r>
            <a:endParaRPr lang="en-US" altLang="ja-JP" sz="2400" dirty="0" smtClean="0">
              <a:solidFill>
                <a:schemeClr val="tx1"/>
              </a:solidFill>
            </a:endParaRPr>
          </a:p>
          <a:p>
            <a:pPr algn="ctr"/>
            <a:r>
              <a:rPr lang="en-US" altLang="ja-JP" sz="2000" dirty="0" err="1" smtClean="0">
                <a:solidFill>
                  <a:schemeClr val="tx1"/>
                </a:solidFill>
              </a:rPr>
              <a:t>kibishii</a:t>
            </a:r>
            <a:endParaRPr kumimoji="1" lang="ja-JP" altLang="en-US" sz="2000" dirty="0">
              <a:solidFill>
                <a:schemeClr val="tx1"/>
              </a:solidFill>
            </a:endParaRPr>
          </a:p>
        </p:txBody>
      </p:sp>
      <p:sp>
        <p:nvSpPr>
          <p:cNvPr id="61" name="正方形/長方形 60"/>
          <p:cNvSpPr/>
          <p:nvPr/>
        </p:nvSpPr>
        <p:spPr>
          <a:xfrm>
            <a:off x="6362369" y="3312437"/>
            <a:ext cx="1557513"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smtClean="0">
                <a:solidFill>
                  <a:schemeClr val="tx1"/>
                </a:solidFill>
              </a:rPr>
              <a:t>きれい</a:t>
            </a:r>
            <a:endParaRPr lang="en-US" altLang="ja-JP" sz="2400" dirty="0">
              <a:solidFill>
                <a:schemeClr val="tx1"/>
              </a:solidFill>
            </a:endParaRPr>
          </a:p>
          <a:p>
            <a:pPr algn="ctr"/>
            <a:r>
              <a:rPr lang="en-US" altLang="ja-JP" sz="2000" dirty="0" err="1" smtClean="0">
                <a:solidFill>
                  <a:schemeClr val="tx1"/>
                </a:solidFill>
              </a:rPr>
              <a:t>kirei</a:t>
            </a:r>
            <a:endParaRPr kumimoji="1" lang="ja-JP" altLang="en-US" sz="2000" dirty="0">
              <a:solidFill>
                <a:schemeClr val="tx1"/>
              </a:solidFill>
            </a:endParaRPr>
          </a:p>
        </p:txBody>
      </p:sp>
      <p:sp>
        <p:nvSpPr>
          <p:cNvPr id="62" name="正方形/長方形 61"/>
          <p:cNvSpPr/>
          <p:nvPr/>
        </p:nvSpPr>
        <p:spPr>
          <a:xfrm>
            <a:off x="2680319" y="6094474"/>
            <a:ext cx="1729861"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かわいい</a:t>
            </a:r>
            <a:endParaRPr lang="en-US" altLang="ja-JP" sz="2400" dirty="0" smtClean="0">
              <a:solidFill>
                <a:schemeClr val="tx1"/>
              </a:solidFill>
            </a:endParaRPr>
          </a:p>
          <a:p>
            <a:pPr algn="ctr"/>
            <a:r>
              <a:rPr lang="en-US" altLang="ja-JP" sz="2000" dirty="0" smtClean="0">
                <a:solidFill>
                  <a:schemeClr val="tx1"/>
                </a:solidFill>
              </a:rPr>
              <a:t>kawaii</a:t>
            </a:r>
            <a:endParaRPr kumimoji="1" lang="ja-JP" altLang="en-US" sz="2000" dirty="0">
              <a:solidFill>
                <a:schemeClr val="tx1"/>
              </a:solidFill>
            </a:endParaRPr>
          </a:p>
        </p:txBody>
      </p:sp>
      <p:sp>
        <p:nvSpPr>
          <p:cNvPr id="63" name="正方形/長方形 62"/>
          <p:cNvSpPr/>
          <p:nvPr/>
        </p:nvSpPr>
        <p:spPr>
          <a:xfrm>
            <a:off x="4739105" y="6098673"/>
            <a:ext cx="1729861" cy="655691"/>
          </a:xfrm>
          <a:prstGeom prst="rect">
            <a:avLst/>
          </a:prstGeom>
          <a:ln w="19050">
            <a:solidFill>
              <a:srgbClr val="4B81C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あかるい</a:t>
            </a:r>
            <a:endParaRPr lang="en-US" altLang="ja-JP" sz="2400" dirty="0" smtClean="0">
              <a:solidFill>
                <a:schemeClr val="tx1"/>
              </a:solidFill>
            </a:endParaRPr>
          </a:p>
          <a:p>
            <a:pPr algn="ctr"/>
            <a:r>
              <a:rPr lang="en-US" altLang="ja-JP" sz="2000" dirty="0" err="1" smtClean="0">
                <a:solidFill>
                  <a:schemeClr val="tx1"/>
                </a:solidFill>
              </a:rPr>
              <a:t>akarui</a:t>
            </a:r>
            <a:endParaRPr kumimoji="1" lang="ja-JP" altLang="en-US" sz="2000" dirty="0">
              <a:solidFill>
                <a:schemeClr val="tx1"/>
              </a:solidFill>
            </a:endParaRPr>
          </a:p>
        </p:txBody>
      </p:sp>
      <p:pic>
        <p:nvPicPr>
          <p:cNvPr id="13" name="0402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extLst>
              <a:ext uri="{28A0092B-C50C-407E-A947-70E740481C1C}">
                <a14:useLocalDpi xmlns:a14="http://schemas.microsoft.com/office/drawing/2010/main" val="0"/>
              </a:ext>
            </a:extLst>
          </a:blip>
          <a:stretch>
            <a:fillRect/>
          </a:stretch>
        </p:blipFill>
        <p:spPr>
          <a:xfrm>
            <a:off x="4740524" y="562146"/>
            <a:ext cx="504225" cy="486000"/>
          </a:xfrm>
          <a:prstGeom prst="rect">
            <a:avLst/>
          </a:prstGeom>
        </p:spPr>
      </p:pic>
      <p:pic>
        <p:nvPicPr>
          <p:cNvPr id="14" name="040201.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2">
            <a:extLst>
              <a:ext uri="{28A0092B-C50C-407E-A947-70E740481C1C}">
                <a14:useLocalDpi xmlns:a14="http://schemas.microsoft.com/office/drawing/2010/main" val="0"/>
              </a:ext>
            </a:extLst>
          </a:blip>
          <a:stretch>
            <a:fillRect/>
          </a:stretch>
        </p:blipFill>
        <p:spPr>
          <a:xfrm>
            <a:off x="1582491" y="1205759"/>
            <a:ext cx="360000" cy="360000"/>
          </a:xfrm>
          <a:prstGeom prst="rect">
            <a:avLst/>
          </a:prstGeom>
        </p:spPr>
      </p:pic>
      <p:pic>
        <p:nvPicPr>
          <p:cNvPr id="15" name="040202.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2">
            <a:extLst>
              <a:ext uri="{28A0092B-C50C-407E-A947-70E740481C1C}">
                <a14:useLocalDpi xmlns:a14="http://schemas.microsoft.com/office/drawing/2010/main" val="0"/>
              </a:ext>
            </a:extLst>
          </a:blip>
          <a:stretch>
            <a:fillRect/>
          </a:stretch>
        </p:blipFill>
        <p:spPr>
          <a:xfrm>
            <a:off x="3365249" y="1205759"/>
            <a:ext cx="360000" cy="360000"/>
          </a:xfrm>
          <a:prstGeom prst="rect">
            <a:avLst/>
          </a:prstGeom>
        </p:spPr>
      </p:pic>
      <p:pic>
        <p:nvPicPr>
          <p:cNvPr id="20" name="040203.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2">
            <a:extLst>
              <a:ext uri="{28A0092B-C50C-407E-A947-70E740481C1C}">
                <a14:useLocalDpi xmlns:a14="http://schemas.microsoft.com/office/drawing/2010/main" val="0"/>
              </a:ext>
            </a:extLst>
          </a:blip>
          <a:stretch>
            <a:fillRect/>
          </a:stretch>
        </p:blipFill>
        <p:spPr>
          <a:xfrm>
            <a:off x="5206428" y="1211204"/>
            <a:ext cx="360000" cy="360000"/>
          </a:xfrm>
          <a:prstGeom prst="rect">
            <a:avLst/>
          </a:prstGeom>
        </p:spPr>
      </p:pic>
      <p:pic>
        <p:nvPicPr>
          <p:cNvPr id="21" name="040204.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2">
            <a:extLst>
              <a:ext uri="{28A0092B-C50C-407E-A947-70E740481C1C}">
                <a14:useLocalDpi xmlns:a14="http://schemas.microsoft.com/office/drawing/2010/main" val="0"/>
              </a:ext>
            </a:extLst>
          </a:blip>
          <a:stretch>
            <a:fillRect/>
          </a:stretch>
        </p:blipFill>
        <p:spPr>
          <a:xfrm>
            <a:off x="7015177" y="1211204"/>
            <a:ext cx="360000" cy="360000"/>
          </a:xfrm>
          <a:prstGeom prst="rect">
            <a:avLst/>
          </a:prstGeom>
        </p:spPr>
      </p:pic>
      <p:pic>
        <p:nvPicPr>
          <p:cNvPr id="22" name="040205.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2">
            <a:extLst>
              <a:ext uri="{28A0092B-C50C-407E-A947-70E740481C1C}">
                <a14:useLocalDpi xmlns:a14="http://schemas.microsoft.com/office/drawing/2010/main" val="0"/>
              </a:ext>
            </a:extLst>
          </a:blip>
          <a:stretch>
            <a:fillRect/>
          </a:stretch>
        </p:blipFill>
        <p:spPr>
          <a:xfrm>
            <a:off x="1278087" y="4076571"/>
            <a:ext cx="360000" cy="360000"/>
          </a:xfrm>
          <a:prstGeom prst="rect">
            <a:avLst/>
          </a:prstGeom>
        </p:spPr>
      </p:pic>
      <p:pic>
        <p:nvPicPr>
          <p:cNvPr id="23" name="040206.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2">
            <a:extLst>
              <a:ext uri="{28A0092B-C50C-407E-A947-70E740481C1C}">
                <a14:useLocalDpi xmlns:a14="http://schemas.microsoft.com/office/drawing/2010/main" val="0"/>
              </a:ext>
            </a:extLst>
          </a:blip>
          <a:stretch>
            <a:fillRect/>
          </a:stretch>
        </p:blipFill>
        <p:spPr>
          <a:xfrm>
            <a:off x="3321493" y="4056144"/>
            <a:ext cx="360000" cy="360000"/>
          </a:xfrm>
          <a:prstGeom prst="rect">
            <a:avLst/>
          </a:prstGeom>
        </p:spPr>
      </p:pic>
      <p:pic>
        <p:nvPicPr>
          <p:cNvPr id="24" name="040207.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2">
            <a:extLst>
              <a:ext uri="{28A0092B-C50C-407E-A947-70E740481C1C}">
                <a14:useLocalDpi xmlns:a14="http://schemas.microsoft.com/office/drawing/2010/main" val="0"/>
              </a:ext>
            </a:extLst>
          </a:blip>
          <a:stretch>
            <a:fillRect/>
          </a:stretch>
        </p:blipFill>
        <p:spPr>
          <a:xfrm>
            <a:off x="5402505" y="4072221"/>
            <a:ext cx="327845" cy="327845"/>
          </a:xfrm>
          <a:prstGeom prst="rect">
            <a:avLst/>
          </a:prstGeom>
        </p:spPr>
      </p:pic>
      <p:sp>
        <p:nvSpPr>
          <p:cNvPr id="68" name="角丸四角形 67"/>
          <p:cNvSpPr/>
          <p:nvPr/>
        </p:nvSpPr>
        <p:spPr>
          <a:xfrm>
            <a:off x="951064" y="131890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69" name="角丸四角形 68"/>
          <p:cNvSpPr/>
          <p:nvPr/>
        </p:nvSpPr>
        <p:spPr>
          <a:xfrm>
            <a:off x="6403177" y="1277721"/>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70" name="角丸四角形 69"/>
          <p:cNvSpPr/>
          <p:nvPr/>
        </p:nvSpPr>
        <p:spPr>
          <a:xfrm>
            <a:off x="4574774" y="131890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71" name="角丸四角形 70"/>
          <p:cNvSpPr/>
          <p:nvPr/>
        </p:nvSpPr>
        <p:spPr>
          <a:xfrm>
            <a:off x="2703052" y="132609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72" name="角丸四角形 71"/>
          <p:cNvSpPr/>
          <p:nvPr/>
        </p:nvSpPr>
        <p:spPr>
          <a:xfrm>
            <a:off x="2696024" y="416898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73" name="角丸四角形 72"/>
          <p:cNvSpPr/>
          <p:nvPr/>
        </p:nvSpPr>
        <p:spPr>
          <a:xfrm>
            <a:off x="622870" y="419343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grpSp>
        <p:nvGrpSpPr>
          <p:cNvPr id="3" name="グループ化 2"/>
          <p:cNvGrpSpPr/>
          <p:nvPr/>
        </p:nvGrpSpPr>
        <p:grpSpPr>
          <a:xfrm>
            <a:off x="755576" y="1742672"/>
            <a:ext cx="1547502" cy="1540394"/>
            <a:chOff x="755576" y="1742672"/>
            <a:chExt cx="1547502" cy="1540394"/>
          </a:xfrm>
        </p:grpSpPr>
        <p:sp>
          <p:nvSpPr>
            <p:cNvPr id="36" name="テキスト 4123"/>
            <p:cNvSpPr txBox="1"/>
            <p:nvPr/>
          </p:nvSpPr>
          <p:spPr>
            <a:xfrm>
              <a:off x="885336" y="2892787"/>
              <a:ext cx="1394311" cy="390279"/>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2400" kern="100" dirty="0" err="1">
                  <a:effectLst/>
                  <a:ea typeface="ＭＳ 明朝"/>
                  <a:cs typeface="Cordia New"/>
                </a:rPr>
                <a:t>baik</a:t>
              </a:r>
              <a:r>
                <a:rPr lang="en-US" sz="2400" kern="100" dirty="0">
                  <a:effectLst/>
                  <a:ea typeface="ＭＳ 明朝"/>
                  <a:cs typeface="Cordia New"/>
                </a:rPr>
                <a:t> </a:t>
              </a:r>
              <a:r>
                <a:rPr lang="en-US" sz="2400" kern="100" dirty="0" err="1">
                  <a:effectLst/>
                  <a:ea typeface="ＭＳ 明朝"/>
                  <a:cs typeface="Cordia New"/>
                </a:rPr>
                <a:t>hati</a:t>
              </a:r>
              <a:endParaRPr lang="ja-JP" sz="2400" kern="100" dirty="0">
                <a:effectLst/>
                <a:ea typeface="ＭＳ 明朝"/>
                <a:cs typeface="Cordia New"/>
              </a:endParaRPr>
            </a:p>
          </p:txBody>
        </p:sp>
        <p:pic>
          <p:nvPicPr>
            <p:cNvPr id="3074" name="Picture 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55576" y="1742672"/>
              <a:ext cx="1547502" cy="1231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 name="グループ化 3"/>
          <p:cNvGrpSpPr/>
          <p:nvPr/>
        </p:nvGrpSpPr>
        <p:grpSpPr>
          <a:xfrm>
            <a:off x="2602622" y="1814680"/>
            <a:ext cx="1609338" cy="1537926"/>
            <a:chOff x="2602622" y="1814680"/>
            <a:chExt cx="1609338" cy="1537926"/>
          </a:xfrm>
        </p:grpSpPr>
        <p:sp>
          <p:nvSpPr>
            <p:cNvPr id="39" name="テキスト 4124"/>
            <p:cNvSpPr txBox="1"/>
            <p:nvPr/>
          </p:nvSpPr>
          <p:spPr>
            <a:xfrm>
              <a:off x="3014689" y="2898833"/>
              <a:ext cx="867375" cy="453773"/>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altLang="ja-JP" sz="2400" kern="100" dirty="0" err="1" smtClean="0">
                  <a:effectLst/>
                  <a:ea typeface="ＭＳ 明朝"/>
                  <a:cs typeface="Cordia New"/>
                </a:rPr>
                <a:t>keren</a:t>
              </a:r>
              <a:endParaRPr lang="ja-JP" sz="2400" kern="100" dirty="0">
                <a:effectLst/>
                <a:ea typeface="ＭＳ 明朝"/>
                <a:cs typeface="Cordia New"/>
              </a:endParaRPr>
            </a:p>
          </p:txBody>
        </p:sp>
        <p:pic>
          <p:nvPicPr>
            <p:cNvPr id="3075"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602622" y="1814680"/>
              <a:ext cx="1609338" cy="117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グループ化 4"/>
          <p:cNvGrpSpPr/>
          <p:nvPr/>
        </p:nvGrpSpPr>
        <p:grpSpPr>
          <a:xfrm>
            <a:off x="4686617" y="1765413"/>
            <a:ext cx="1238853" cy="1559441"/>
            <a:chOff x="4686617" y="1765413"/>
            <a:chExt cx="1238853" cy="1559441"/>
          </a:xfrm>
        </p:grpSpPr>
        <p:sp>
          <p:nvSpPr>
            <p:cNvPr id="42" name="テキスト 4125"/>
            <p:cNvSpPr txBox="1"/>
            <p:nvPr/>
          </p:nvSpPr>
          <p:spPr>
            <a:xfrm>
              <a:off x="4867061" y="2893429"/>
              <a:ext cx="823948" cy="431425"/>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altLang="ja-JP" sz="2400" kern="100" dirty="0" err="1" smtClean="0">
                  <a:ea typeface="ＭＳ 明朝"/>
                  <a:cs typeface="Cordia New"/>
                </a:rPr>
                <a:t>tegas</a:t>
              </a:r>
              <a:endParaRPr lang="ja-JP" sz="2400" kern="100" dirty="0">
                <a:effectLst/>
                <a:ea typeface="ＭＳ 明朝"/>
                <a:cs typeface="Cordia New"/>
              </a:endParaRPr>
            </a:p>
          </p:txBody>
        </p:sp>
        <p:pic>
          <p:nvPicPr>
            <p:cNvPr id="3076" name="Picture 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86617" y="1765413"/>
              <a:ext cx="1238853" cy="123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グループ化 5"/>
          <p:cNvGrpSpPr/>
          <p:nvPr/>
        </p:nvGrpSpPr>
        <p:grpSpPr>
          <a:xfrm>
            <a:off x="6372200" y="1628800"/>
            <a:ext cx="1463035" cy="1774299"/>
            <a:chOff x="6372200" y="1628800"/>
            <a:chExt cx="1463035" cy="1774299"/>
          </a:xfrm>
        </p:grpSpPr>
        <p:sp>
          <p:nvSpPr>
            <p:cNvPr id="45" name="テキスト 4127"/>
            <p:cNvSpPr txBox="1"/>
            <p:nvPr/>
          </p:nvSpPr>
          <p:spPr>
            <a:xfrm>
              <a:off x="6660895" y="2897718"/>
              <a:ext cx="907862" cy="505381"/>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2400" kern="100" dirty="0" err="1">
                  <a:effectLst/>
                  <a:ea typeface="ＭＳ 明朝"/>
                  <a:cs typeface="Cordia New"/>
                </a:rPr>
                <a:t>cantik</a:t>
              </a:r>
              <a:endParaRPr lang="ja-JP" sz="2400" kern="100" dirty="0">
                <a:effectLst/>
                <a:ea typeface="ＭＳ 明朝"/>
                <a:cs typeface="Cordia New"/>
              </a:endParaRPr>
            </a:p>
          </p:txBody>
        </p:sp>
        <p:pic>
          <p:nvPicPr>
            <p:cNvPr id="3077" name="Picture 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372200" y="1628800"/>
              <a:ext cx="1463035" cy="1375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グループ化 6"/>
          <p:cNvGrpSpPr/>
          <p:nvPr/>
        </p:nvGrpSpPr>
        <p:grpSpPr>
          <a:xfrm>
            <a:off x="715384" y="4575111"/>
            <a:ext cx="1524536" cy="1550337"/>
            <a:chOff x="715384" y="4575111"/>
            <a:chExt cx="1524536" cy="1550337"/>
          </a:xfrm>
        </p:grpSpPr>
        <p:pic>
          <p:nvPicPr>
            <p:cNvPr id="3078" name="Picture 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15384" y="4575111"/>
              <a:ext cx="1524536" cy="1272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テキスト 4127"/>
            <p:cNvSpPr txBox="1"/>
            <p:nvPr/>
          </p:nvSpPr>
          <p:spPr>
            <a:xfrm>
              <a:off x="823885" y="5687597"/>
              <a:ext cx="1410770" cy="437851"/>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2400" kern="100" dirty="0" err="1">
                  <a:effectLst/>
                  <a:ea typeface="ＭＳ 明朝"/>
                  <a:cs typeface="Cordia New"/>
                </a:rPr>
                <a:t>pendiam</a:t>
              </a:r>
              <a:endParaRPr lang="ja-JP" sz="2400" kern="100" dirty="0">
                <a:effectLst/>
                <a:ea typeface="ＭＳ 明朝"/>
                <a:cs typeface="Cordia New"/>
              </a:endParaRPr>
            </a:p>
          </p:txBody>
        </p:sp>
      </p:grpSp>
      <p:grpSp>
        <p:nvGrpSpPr>
          <p:cNvPr id="8" name="グループ化 7"/>
          <p:cNvGrpSpPr/>
          <p:nvPr/>
        </p:nvGrpSpPr>
        <p:grpSpPr>
          <a:xfrm>
            <a:off x="2675928" y="4617581"/>
            <a:ext cx="1734252" cy="1527628"/>
            <a:chOff x="2675928" y="4617581"/>
            <a:chExt cx="1734252" cy="1527628"/>
          </a:xfrm>
        </p:grpSpPr>
        <p:sp>
          <p:nvSpPr>
            <p:cNvPr id="51" name="テキスト 4127"/>
            <p:cNvSpPr txBox="1"/>
            <p:nvPr/>
          </p:nvSpPr>
          <p:spPr>
            <a:xfrm>
              <a:off x="2675928" y="5680172"/>
              <a:ext cx="1734252" cy="465037"/>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2400" kern="100" dirty="0" err="1">
                  <a:effectLst/>
                  <a:ea typeface="ＭＳ 明朝"/>
                  <a:cs typeface="Cordia New"/>
                </a:rPr>
                <a:t>lucu</a:t>
              </a:r>
              <a:r>
                <a:rPr lang="en-US" sz="2400" kern="100" dirty="0">
                  <a:effectLst/>
                  <a:ea typeface="ＭＳ 明朝"/>
                  <a:cs typeface="Cordia New"/>
                </a:rPr>
                <a:t>/</a:t>
              </a:r>
              <a:r>
                <a:rPr lang="en-US" sz="2400" kern="100" dirty="0" err="1">
                  <a:effectLst/>
                  <a:ea typeface="ＭＳ 明朝"/>
                  <a:cs typeface="Cordia New"/>
                </a:rPr>
                <a:t>manis</a:t>
              </a:r>
              <a:endParaRPr lang="ja-JP" sz="2400" kern="100" dirty="0">
                <a:effectLst/>
                <a:ea typeface="ＭＳ 明朝"/>
                <a:cs typeface="Cordia New"/>
              </a:endParaRPr>
            </a:p>
          </p:txBody>
        </p:sp>
        <p:pic>
          <p:nvPicPr>
            <p:cNvPr id="3079" name="Picture 7"/>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699792" y="4617581"/>
              <a:ext cx="1505029" cy="111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グループ化 8"/>
          <p:cNvGrpSpPr/>
          <p:nvPr/>
        </p:nvGrpSpPr>
        <p:grpSpPr>
          <a:xfrm>
            <a:off x="4710118" y="4385562"/>
            <a:ext cx="1739404" cy="1840364"/>
            <a:chOff x="4710118" y="4385562"/>
            <a:chExt cx="1739404" cy="1840364"/>
          </a:xfrm>
        </p:grpSpPr>
        <p:grpSp>
          <p:nvGrpSpPr>
            <p:cNvPr id="53" name="グループ化 52"/>
            <p:cNvGrpSpPr/>
            <p:nvPr/>
          </p:nvGrpSpPr>
          <p:grpSpPr>
            <a:xfrm>
              <a:off x="4710118" y="4385562"/>
              <a:ext cx="1739404" cy="1840364"/>
              <a:chOff x="0" y="148159"/>
              <a:chExt cx="768958" cy="820830"/>
            </a:xfrm>
          </p:grpSpPr>
          <p:sp>
            <p:nvSpPr>
              <p:cNvPr id="54" name="テキスト 4127"/>
              <p:cNvSpPr txBox="1"/>
              <p:nvPr/>
            </p:nvSpPr>
            <p:spPr>
              <a:xfrm>
                <a:off x="69547" y="741747"/>
                <a:ext cx="648654" cy="227242"/>
              </a:xfrm>
              <a:prstGeom prst="rect">
                <a:avLst/>
              </a:prstGeom>
              <a:noFill/>
              <a:ln>
                <a:noFill/>
              </a:ln>
              <a:effectLst/>
              <a:extLst>
                <a:ext uri="{FAA26D3D-D897-4be2-8F04-BA451C77F1D7}">
                  <ma14:placeholder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15="http://schemas.microsoft.com/office/word/2012/wordml"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US" sz="2400" kern="100" dirty="0">
                    <a:effectLst/>
                    <a:ea typeface="ＭＳ 明朝"/>
                    <a:cs typeface="Cordia New"/>
                  </a:rPr>
                  <a:t>ceria</a:t>
                </a:r>
                <a:endParaRPr lang="ja-JP" sz="2400" kern="100" dirty="0">
                  <a:effectLst/>
                  <a:ea typeface="ＭＳ 明朝"/>
                  <a:cs typeface="Cordia New"/>
                </a:endParaRPr>
              </a:p>
            </p:txBody>
          </p:sp>
          <p:pic>
            <p:nvPicPr>
              <p:cNvPr id="55" name="図 54"/>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0" y="148159"/>
                <a:ext cx="768958" cy="615167"/>
              </a:xfrm>
              <a:prstGeom prst="rect">
                <a:avLst/>
              </a:prstGeom>
              <a:noFill/>
              <a:ln>
                <a:noFill/>
              </a:ln>
            </p:spPr>
          </p:pic>
        </p:grpSp>
        <p:pic>
          <p:nvPicPr>
            <p:cNvPr id="3080" name="Picture 8"/>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65782" y="4656381"/>
              <a:ext cx="1052240" cy="1110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5" name="角丸四角形 74"/>
          <p:cNvSpPr/>
          <p:nvPr/>
        </p:nvSpPr>
        <p:spPr>
          <a:xfrm>
            <a:off x="4710118" y="415555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7</a:t>
            </a:r>
            <a:endParaRPr kumimoji="1" lang="ja-JP" altLang="en-US" sz="2400" dirty="0"/>
          </a:p>
        </p:txBody>
      </p:sp>
      <p:pic>
        <p:nvPicPr>
          <p:cNvPr id="3081" name="Picture 9"/>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flipH="1">
            <a:off x="7020272" y="5007863"/>
            <a:ext cx="1729926" cy="151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54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13"/>
                    </p:tgtEl>
                  </p:cond>
                </p:stCondLst>
                <p:endSync evt="end" delay="0">
                  <p:rtn val="all"/>
                </p:endSync>
                <p:childTnLst>
                  <p:par>
                    <p:cTn id="32" fill="hold">
                      <p:stCondLst>
                        <p:cond delay="0"/>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85379" fill="hold"/>
                                        <p:tgtEl>
                                          <p:spTgt spid="13"/>
                                        </p:tgtEl>
                                      </p:cBhvr>
                                    </p:cmd>
                                  </p:childTnLst>
                                </p:cTn>
                              </p:par>
                            </p:childTnLst>
                          </p:cTn>
                        </p:par>
                      </p:childTnLst>
                    </p:cTn>
                  </p:par>
                </p:childTnLst>
              </p:cTn>
              <p:nextCondLst>
                <p:cond evt="onClick" delay="0">
                  <p:tgtEl>
                    <p:spTgt spid="13"/>
                  </p:tgtEl>
                </p:cond>
              </p:nextCondLst>
            </p:seq>
            <p:audio>
              <p:cMediaNode vol="80000">
                <p:cTn id="36" fill="hold" display="0">
                  <p:stCondLst>
                    <p:cond delay="indefinite"/>
                  </p:stCondLst>
                  <p:endCondLst>
                    <p:cond evt="onStopAudio" delay="0">
                      <p:tgtEl>
                        <p:sldTgt/>
                      </p:tgtEl>
                    </p:cond>
                  </p:endCondLst>
                </p:cTn>
                <p:tgtEl>
                  <p:spTgt spid="13"/>
                </p:tgtEl>
              </p:cMediaNode>
            </p:audio>
            <p:seq concurrent="1" nextAc="seek">
              <p:cTn id="37" restart="whenNotActive" fill="hold" evtFilter="cancelBubble" nodeType="interactiveSeq">
                <p:stCondLst>
                  <p:cond evt="onClick" delay="0">
                    <p:tgtEl>
                      <p:spTgt spid="14"/>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10303" fill="hold"/>
                                        <p:tgtEl>
                                          <p:spTgt spid="14"/>
                                        </p:tgtEl>
                                      </p:cBhvr>
                                    </p:cmd>
                                  </p:childTnLst>
                                </p:cTn>
                              </p:par>
                            </p:childTnLst>
                          </p:cTn>
                        </p:par>
                      </p:childTnLst>
                    </p:cTn>
                  </p:par>
                </p:childTnLst>
              </p:cTn>
              <p:nextCondLst>
                <p:cond evt="onClick" delay="0">
                  <p:tgtEl>
                    <p:spTgt spid="14"/>
                  </p:tgtEl>
                </p:cond>
              </p:nextCondLst>
            </p:seq>
            <p:audio>
              <p:cMediaNode vol="80000">
                <p:cTn id="42" fill="hold" display="0">
                  <p:stCondLst>
                    <p:cond delay="indefinite"/>
                  </p:stCondLst>
                  <p:endCondLst>
                    <p:cond evt="onStopAudio" delay="0">
                      <p:tgtEl>
                        <p:sldTgt/>
                      </p:tgtEl>
                    </p:cond>
                  </p:endCondLst>
                </p:cTn>
                <p:tgtEl>
                  <p:spTgt spid="14"/>
                </p:tgtEl>
              </p:cMediaNode>
            </p:audio>
            <p:seq concurrent="1" nextAc="seek">
              <p:cTn id="43" restart="whenNotActive" fill="hold" evtFilter="cancelBubble" nodeType="interactiveSeq">
                <p:stCondLst>
                  <p:cond evt="onClick" delay="0">
                    <p:tgtEl>
                      <p:spTgt spid="15"/>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12236" fill="hold"/>
                                        <p:tgtEl>
                                          <p:spTgt spid="15"/>
                                        </p:tgtEl>
                                      </p:cBhvr>
                                    </p:cmd>
                                  </p:childTnLst>
                                </p:cTn>
                              </p:par>
                            </p:childTnLst>
                          </p:cTn>
                        </p:par>
                      </p:childTnLst>
                    </p:cTn>
                  </p:par>
                </p:childTnLst>
              </p:cTn>
              <p:nextCondLst>
                <p:cond evt="onClick" delay="0">
                  <p:tgtEl>
                    <p:spTgt spid="15"/>
                  </p:tgtEl>
                </p:cond>
              </p:nextCondLst>
            </p:seq>
            <p:audio>
              <p:cMediaNode vol="80000">
                <p:cTn id="48" fill="hold" display="0">
                  <p:stCondLst>
                    <p:cond delay="indefinite"/>
                  </p:stCondLst>
                  <p:endCondLst>
                    <p:cond evt="onStopAudio" delay="0">
                      <p:tgtEl>
                        <p:sldTgt/>
                      </p:tgtEl>
                    </p:cond>
                  </p:endCondLst>
                </p:cTn>
                <p:tgtEl>
                  <p:spTgt spid="15"/>
                </p:tgtEl>
              </p:cMediaNode>
            </p:audio>
            <p:seq concurrent="1" nextAc="seek">
              <p:cTn id="49" restart="whenNotActive" fill="hold" evtFilter="cancelBubble" nodeType="interactiveSeq">
                <p:stCondLst>
                  <p:cond evt="onClick" delay="0">
                    <p:tgtEl>
                      <p:spTgt spid="20"/>
                    </p:tgtEl>
                  </p:cond>
                </p:stCondLst>
                <p:endSync evt="end" delay="0">
                  <p:rtn val="all"/>
                </p:endSync>
                <p:childTnLst>
                  <p:par>
                    <p:cTn id="50" fill="hold">
                      <p:stCondLst>
                        <p:cond delay="0"/>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11505" fill="hold"/>
                                        <p:tgtEl>
                                          <p:spTgt spid="20"/>
                                        </p:tgtEl>
                                      </p:cBhvr>
                                    </p:cmd>
                                  </p:childTnLst>
                                </p:cTn>
                              </p:par>
                            </p:childTnLst>
                          </p:cTn>
                        </p:par>
                      </p:childTnLst>
                    </p:cTn>
                  </p:par>
                </p:childTnLst>
              </p:cTn>
              <p:nextCondLst>
                <p:cond evt="onClick" delay="0">
                  <p:tgtEl>
                    <p:spTgt spid="20"/>
                  </p:tgtEl>
                </p:cond>
              </p:nextCondLst>
            </p:seq>
            <p:audio>
              <p:cMediaNode vol="80000">
                <p:cTn id="54" fill="hold" display="0">
                  <p:stCondLst>
                    <p:cond delay="indefinite"/>
                  </p:stCondLst>
                  <p:endCondLst>
                    <p:cond evt="onStopAudio" delay="0">
                      <p:tgtEl>
                        <p:sldTgt/>
                      </p:tgtEl>
                    </p:cond>
                  </p:endCondLst>
                </p:cTn>
                <p:tgtEl>
                  <p:spTgt spid="20"/>
                </p:tgtEl>
              </p:cMediaNode>
            </p:audio>
            <p:seq concurrent="1" nextAc="seek">
              <p:cTn id="55" restart="whenNotActive" fill="hold" evtFilter="cancelBubble" nodeType="interactiveSeq">
                <p:stCondLst>
                  <p:cond evt="onClick" delay="0">
                    <p:tgtEl>
                      <p:spTgt spid="21"/>
                    </p:tgtEl>
                  </p:cond>
                </p:stCondLst>
                <p:endSync evt="end" delay="0">
                  <p:rtn val="all"/>
                </p:endSync>
                <p:childTnLst>
                  <p:par>
                    <p:cTn id="56" fill="hold">
                      <p:stCondLst>
                        <p:cond delay="0"/>
                      </p:stCondLst>
                      <p:childTnLst>
                        <p:par>
                          <p:cTn id="57" fill="hold">
                            <p:stCondLst>
                              <p:cond delay="0"/>
                            </p:stCondLst>
                            <p:childTnLst>
                              <p:par>
                                <p:cTn id="58" presetID="1" presetClass="mediacall" presetSubtype="0" fill="hold" nodeType="clickEffect">
                                  <p:stCondLst>
                                    <p:cond delay="0"/>
                                  </p:stCondLst>
                                  <p:childTnLst>
                                    <p:cmd type="call" cmd="playFrom(0.0)">
                                      <p:cBhvr>
                                        <p:cTn id="59" dur="10460" fill="hold"/>
                                        <p:tgtEl>
                                          <p:spTgt spid="21"/>
                                        </p:tgtEl>
                                      </p:cBhvr>
                                    </p:cmd>
                                  </p:childTnLst>
                                </p:cTn>
                              </p:par>
                            </p:childTnLst>
                          </p:cTn>
                        </p:par>
                      </p:childTnLst>
                    </p:cTn>
                  </p:par>
                </p:childTnLst>
              </p:cTn>
              <p:nextCondLst>
                <p:cond evt="onClick" delay="0">
                  <p:tgtEl>
                    <p:spTgt spid="21"/>
                  </p:tgtEl>
                </p:cond>
              </p:nextCondLst>
            </p:seq>
            <p:audio>
              <p:cMediaNode vol="80000">
                <p:cTn id="60" fill="hold" display="0">
                  <p:stCondLst>
                    <p:cond delay="indefinite"/>
                  </p:stCondLst>
                  <p:endCondLst>
                    <p:cond evt="onStopAudio" delay="0">
                      <p:tgtEl>
                        <p:sldTgt/>
                      </p:tgtEl>
                    </p:cond>
                  </p:endCondLst>
                </p:cTn>
                <p:tgtEl>
                  <p:spTgt spid="21"/>
                </p:tgtEl>
              </p:cMediaNode>
            </p:audio>
            <p:seq concurrent="1" nextAc="seek">
              <p:cTn id="61" restart="whenNotActive" fill="hold" evtFilter="cancelBubble" nodeType="interactiveSeq">
                <p:stCondLst>
                  <p:cond evt="onClick" delay="0">
                    <p:tgtEl>
                      <p:spTgt spid="22"/>
                    </p:tgtEl>
                  </p:cond>
                </p:stCondLst>
                <p:endSync evt="end" delay="0">
                  <p:rtn val="all"/>
                </p:endSync>
                <p:childTnLst>
                  <p:par>
                    <p:cTn id="62" fill="hold">
                      <p:stCondLst>
                        <p:cond delay="0"/>
                      </p:stCondLst>
                      <p:childTnLst>
                        <p:par>
                          <p:cTn id="63" fill="hold">
                            <p:stCondLst>
                              <p:cond delay="0"/>
                            </p:stCondLst>
                            <p:childTnLst>
                              <p:par>
                                <p:cTn id="64" presetID="1" presetClass="mediacall" presetSubtype="0" fill="hold" nodeType="clickEffect">
                                  <p:stCondLst>
                                    <p:cond delay="0"/>
                                  </p:stCondLst>
                                  <p:childTnLst>
                                    <p:cmd type="call" cmd="playFrom(0.0)">
                                      <p:cBhvr>
                                        <p:cTn id="65" dur="10878" fill="hold"/>
                                        <p:tgtEl>
                                          <p:spTgt spid="22"/>
                                        </p:tgtEl>
                                      </p:cBhvr>
                                    </p:cmd>
                                  </p:childTnLst>
                                </p:cTn>
                              </p:par>
                            </p:childTnLst>
                          </p:cTn>
                        </p:par>
                      </p:childTnLst>
                    </p:cTn>
                  </p:par>
                </p:childTnLst>
              </p:cTn>
              <p:nextCondLst>
                <p:cond evt="onClick" delay="0">
                  <p:tgtEl>
                    <p:spTgt spid="22"/>
                  </p:tgtEl>
                </p:cond>
              </p:nextCondLst>
            </p:seq>
            <p:audio>
              <p:cMediaNode vol="80000">
                <p:cTn id="66" fill="hold" display="0">
                  <p:stCondLst>
                    <p:cond delay="indefinite"/>
                  </p:stCondLst>
                  <p:endCondLst>
                    <p:cond evt="onStopAudio" delay="0">
                      <p:tgtEl>
                        <p:sldTgt/>
                      </p:tgtEl>
                    </p:cond>
                  </p:endCondLst>
                </p:cTn>
                <p:tgtEl>
                  <p:spTgt spid="22"/>
                </p:tgtEl>
              </p:cMediaNode>
            </p:audio>
            <p:seq concurrent="1" nextAc="seek">
              <p:cTn id="67" restart="whenNotActive" fill="hold" evtFilter="cancelBubble" nodeType="interactiveSeq">
                <p:stCondLst>
                  <p:cond evt="onClick" delay="0">
                    <p:tgtEl>
                      <p:spTgt spid="23"/>
                    </p:tgtEl>
                  </p:cond>
                </p:stCondLst>
                <p:endSync evt="end" delay="0">
                  <p:rtn val="all"/>
                </p:endSync>
                <p:childTnLst>
                  <p:par>
                    <p:cTn id="68" fill="hold">
                      <p:stCondLst>
                        <p:cond delay="0"/>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12079" fill="hold"/>
                                        <p:tgtEl>
                                          <p:spTgt spid="23"/>
                                        </p:tgtEl>
                                      </p:cBhvr>
                                    </p:cmd>
                                  </p:childTnLst>
                                </p:cTn>
                              </p:par>
                            </p:childTnLst>
                          </p:cTn>
                        </p:par>
                      </p:childTnLst>
                    </p:cTn>
                  </p:par>
                </p:childTnLst>
              </p:cTn>
              <p:nextCondLst>
                <p:cond evt="onClick" delay="0">
                  <p:tgtEl>
                    <p:spTgt spid="23"/>
                  </p:tgtEl>
                </p:cond>
              </p:nextCondLst>
            </p:seq>
            <p:audio>
              <p:cMediaNode vol="80000">
                <p:cTn id="72" fill="hold" display="0">
                  <p:stCondLst>
                    <p:cond delay="indefinite"/>
                  </p:stCondLst>
                  <p:endCondLst>
                    <p:cond evt="onStopAudio" delay="0">
                      <p:tgtEl>
                        <p:sldTgt/>
                      </p:tgtEl>
                    </p:cond>
                  </p:endCondLst>
                </p:cTn>
                <p:tgtEl>
                  <p:spTgt spid="23"/>
                </p:tgtEl>
              </p:cMediaNode>
            </p:audio>
            <p:seq concurrent="1" nextAc="seek">
              <p:cTn id="73" restart="whenNotActive" fill="hold" evtFilter="cancelBubble" nodeType="interactiveSeq">
                <p:stCondLst>
                  <p:cond evt="onClick" delay="0">
                    <p:tgtEl>
                      <p:spTgt spid="24"/>
                    </p:tgtEl>
                  </p:cond>
                </p:stCondLst>
                <p:endSync evt="end" delay="0">
                  <p:rtn val="all"/>
                </p:endSync>
                <p:childTnLst>
                  <p:par>
                    <p:cTn id="74" fill="hold">
                      <p:stCondLst>
                        <p:cond delay="0"/>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11374" fill="hold"/>
                                        <p:tgtEl>
                                          <p:spTgt spid="24"/>
                                        </p:tgtEl>
                                      </p:cBhvr>
                                    </p:cmd>
                                  </p:childTnLst>
                                </p:cTn>
                              </p:par>
                            </p:childTnLst>
                          </p:cTn>
                        </p:par>
                      </p:childTnLst>
                    </p:cTn>
                  </p:par>
                </p:childTnLst>
              </p:cTn>
              <p:nextCondLst>
                <p:cond evt="onClick" delay="0">
                  <p:tgtEl>
                    <p:spTgt spid="24"/>
                  </p:tgtEl>
                </p:cond>
              </p:nextCondLst>
            </p:seq>
            <p:audio>
              <p:cMediaNode vol="80000">
                <p:cTn id="78" fill="hold" display="0">
                  <p:stCondLst>
                    <p:cond delay="indefinite"/>
                  </p:stCondLst>
                  <p:endCondLst>
                    <p:cond evt="onStopAudio" delay="0">
                      <p:tgtEl>
                        <p:sldTgt/>
                      </p:tgtEl>
                    </p:cond>
                  </p:endCondLst>
                </p:cTn>
                <p:tgtEl>
                  <p:spTgt spid="24"/>
                </p:tgtEl>
              </p:cMediaNode>
            </p:audio>
          </p:childTnLst>
        </p:cTn>
      </p:par>
    </p:tnLst>
    <p:bldLst>
      <p:bldP spid="10" grpId="0" animBg="1"/>
      <p:bldP spid="58" grpId="0" animBg="1"/>
      <p:bldP spid="59" grpId="0" animBg="1"/>
      <p:bldP spid="60" grpId="0" animBg="1"/>
      <p:bldP spid="61" grpId="0" animBg="1"/>
      <p:bldP spid="62" grpId="0" animBg="1"/>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476672"/>
            <a:ext cx="5311502" cy="613165"/>
          </a:xfrm>
        </p:spPr>
        <p:txBody>
          <a:bodyPr>
            <a:normAutofit/>
          </a:bodyPr>
          <a:lstStyle/>
          <a:p>
            <a:r>
              <a:rPr kumimoji="1" lang="ja-JP" altLang="en-US" sz="3500" dirty="0" smtClean="0"/>
              <a:t>にほん</a:t>
            </a:r>
            <a:r>
              <a:rPr kumimoji="1" lang="ja-JP" altLang="en-US" sz="3500" dirty="0" err="1" smtClean="0"/>
              <a:t>ご</a:t>
            </a:r>
            <a:r>
              <a:rPr kumimoji="1" lang="ja-JP" altLang="en-US" sz="3500" dirty="0" smtClean="0"/>
              <a:t>で　いいましょう　</a:t>
            </a:r>
            <a:r>
              <a:rPr kumimoji="1" lang="en-US" altLang="ja-JP" sz="3500" dirty="0" smtClean="0">
                <a:latin typeface="+mn-ea"/>
                <a:ea typeface="+mn-ea"/>
              </a:rPr>
              <a:t>2</a:t>
            </a:r>
            <a:endParaRPr kumimoji="1" lang="ja-JP" altLang="en-US" sz="3500" dirty="0">
              <a:latin typeface="+mn-ea"/>
              <a:ea typeface="+mn-ea"/>
            </a:endParaRPr>
          </a:p>
        </p:txBody>
      </p:sp>
      <p:sp>
        <p:nvSpPr>
          <p:cNvPr id="3" name="コンテンツ プレースホルダー 2"/>
          <p:cNvSpPr>
            <a:spLocks noGrp="1"/>
          </p:cNvSpPr>
          <p:nvPr>
            <p:ph idx="1"/>
          </p:nvPr>
        </p:nvSpPr>
        <p:spPr>
          <a:xfrm>
            <a:off x="703664" y="1432872"/>
            <a:ext cx="7724495" cy="4752528"/>
          </a:xfrm>
        </p:spPr>
        <p:txBody>
          <a:bodyPr>
            <a:normAutofit/>
          </a:bodyPr>
          <a:lstStyle/>
          <a:p>
            <a:pPr marL="0" indent="0">
              <a:lnSpc>
                <a:spcPct val="150000"/>
              </a:lnSpc>
              <a:spcBef>
                <a:spcPts val="600"/>
              </a:spcBef>
              <a:buNone/>
            </a:pPr>
            <a:r>
              <a:rPr lang="ja-JP" altLang="ja-JP" dirty="0" smtClean="0"/>
              <a:t>（</a:t>
            </a:r>
            <a:r>
              <a:rPr lang="en-US" altLang="ja-JP" dirty="0" smtClean="0"/>
              <a:t>1</a:t>
            </a:r>
            <a:r>
              <a:rPr lang="ja-JP" altLang="ja-JP" dirty="0" smtClean="0"/>
              <a:t>）</a:t>
            </a:r>
            <a:r>
              <a:rPr lang="en-US" altLang="ja-JP" dirty="0" err="1" smtClean="0"/>
              <a:t>selalu</a:t>
            </a:r>
            <a:r>
              <a:rPr lang="en-US" altLang="ja-JP" dirty="0" smtClean="0"/>
              <a:t> </a:t>
            </a:r>
            <a:r>
              <a:rPr lang="en-US" altLang="ja-JP" dirty="0" err="1" smtClean="0"/>
              <a:t>semangat</a:t>
            </a:r>
            <a:r>
              <a:rPr lang="en-US" altLang="ja-JP" dirty="0" smtClean="0"/>
              <a:t> </a:t>
            </a:r>
            <a:r>
              <a:rPr lang="en-US" altLang="ja-JP" dirty="0" err="1" smtClean="0"/>
              <a:t>dan</a:t>
            </a:r>
            <a:r>
              <a:rPr lang="en-US" altLang="ja-JP" dirty="0" smtClean="0"/>
              <a:t> </a:t>
            </a:r>
            <a:r>
              <a:rPr lang="en-US" altLang="ja-JP" dirty="0" err="1" smtClean="0"/>
              <a:t>berpikir</a:t>
            </a:r>
            <a:r>
              <a:rPr lang="en-US" altLang="ja-JP" dirty="0" smtClean="0"/>
              <a:t> </a:t>
            </a:r>
            <a:r>
              <a:rPr lang="en-US" altLang="ja-JP" dirty="0" err="1" smtClean="0"/>
              <a:t>positif</a:t>
            </a:r>
            <a:endParaRPr lang="ja-JP" altLang="ja-JP" dirty="0" smtClean="0"/>
          </a:p>
          <a:p>
            <a:pPr marL="0" indent="0">
              <a:lnSpc>
                <a:spcPct val="150000"/>
              </a:lnSpc>
              <a:spcBef>
                <a:spcPts val="600"/>
              </a:spcBef>
              <a:buNone/>
            </a:pPr>
            <a:r>
              <a:rPr lang="ja-JP" altLang="ja-JP" dirty="0" smtClean="0"/>
              <a:t>（</a:t>
            </a:r>
            <a:r>
              <a:rPr lang="en-US" altLang="ja-JP" dirty="0" smtClean="0"/>
              <a:t>2</a:t>
            </a:r>
            <a:r>
              <a:rPr lang="ja-JP" altLang="ja-JP" dirty="0" smtClean="0"/>
              <a:t>）</a:t>
            </a:r>
            <a:r>
              <a:rPr lang="en-US" altLang="ja-JP" dirty="0" err="1" smtClean="0"/>
              <a:t>tidak</a:t>
            </a:r>
            <a:r>
              <a:rPr lang="en-US" altLang="ja-JP" dirty="0" smtClean="0"/>
              <a:t> </a:t>
            </a:r>
            <a:r>
              <a:rPr lang="en-US" altLang="ja-JP" dirty="0" err="1" smtClean="0"/>
              <a:t>begitu</a:t>
            </a:r>
            <a:r>
              <a:rPr lang="en-US" altLang="ja-JP" dirty="0" smtClean="0"/>
              <a:t> </a:t>
            </a:r>
            <a:r>
              <a:rPr lang="en-US" altLang="ja-JP" dirty="0" err="1" smtClean="0"/>
              <a:t>banyak</a:t>
            </a:r>
            <a:r>
              <a:rPr lang="en-US" altLang="ja-JP" dirty="0" smtClean="0"/>
              <a:t> </a:t>
            </a:r>
            <a:r>
              <a:rPr lang="en-US" altLang="ja-JP" dirty="0" err="1" smtClean="0"/>
              <a:t>bicara</a:t>
            </a:r>
            <a:endParaRPr lang="ja-JP" altLang="ja-JP" dirty="0" smtClean="0"/>
          </a:p>
          <a:p>
            <a:pPr marL="0" indent="0">
              <a:lnSpc>
                <a:spcPct val="150000"/>
              </a:lnSpc>
              <a:spcBef>
                <a:spcPts val="600"/>
              </a:spcBef>
              <a:buNone/>
            </a:pPr>
            <a:r>
              <a:rPr lang="ja-JP" altLang="ja-JP" dirty="0" smtClean="0"/>
              <a:t>（</a:t>
            </a:r>
            <a:r>
              <a:rPr lang="en-US" altLang="ja-JP" dirty="0" smtClean="0"/>
              <a:t>3</a:t>
            </a:r>
            <a:r>
              <a:rPr lang="ja-JP" altLang="ja-JP" dirty="0" smtClean="0"/>
              <a:t>）</a:t>
            </a:r>
            <a:r>
              <a:rPr lang="en-US" altLang="ja-JP" dirty="0" err="1" smtClean="0"/>
              <a:t>sifat</a:t>
            </a:r>
            <a:r>
              <a:rPr lang="en-US" altLang="ja-JP" dirty="0" smtClean="0"/>
              <a:t> </a:t>
            </a:r>
            <a:r>
              <a:rPr lang="en-US" altLang="ja-JP" dirty="0" err="1" smtClean="0"/>
              <a:t>atau</a:t>
            </a:r>
            <a:r>
              <a:rPr lang="en-US" altLang="ja-JP" dirty="0" smtClean="0"/>
              <a:t> </a:t>
            </a:r>
            <a:r>
              <a:rPr lang="en-US" altLang="ja-JP" dirty="0" err="1" smtClean="0"/>
              <a:t>ciri</a:t>
            </a:r>
            <a:r>
              <a:rPr lang="en-US" altLang="ja-JP" dirty="0" smtClean="0"/>
              <a:t> </a:t>
            </a:r>
            <a:r>
              <a:rPr lang="en-US" altLang="ja-JP" dirty="0" err="1" smtClean="0"/>
              <a:t>khas</a:t>
            </a:r>
            <a:r>
              <a:rPr lang="en-US" altLang="ja-JP" dirty="0" smtClean="0"/>
              <a:t> yang </a:t>
            </a:r>
            <a:r>
              <a:rPr lang="en-US" altLang="ja-JP" dirty="0" err="1" smtClean="0"/>
              <a:t>dapat</a:t>
            </a:r>
            <a:r>
              <a:rPr lang="en-US" altLang="ja-JP" dirty="0" smtClean="0"/>
              <a:t> </a:t>
            </a:r>
            <a:r>
              <a:rPr lang="en-US" altLang="ja-JP" dirty="0" err="1" smtClean="0"/>
              <a:t>dilihat</a:t>
            </a:r>
            <a:endParaRPr lang="en-US" altLang="ja-JP" dirty="0" smtClean="0"/>
          </a:p>
          <a:p>
            <a:pPr marL="542925" indent="-542925">
              <a:lnSpc>
                <a:spcPct val="100000"/>
              </a:lnSpc>
              <a:spcBef>
                <a:spcPts val="600"/>
              </a:spcBef>
              <a:buNone/>
            </a:pPr>
            <a:r>
              <a:rPr lang="ja-JP" altLang="ja-JP" dirty="0" smtClean="0"/>
              <a:t>（</a:t>
            </a:r>
            <a:r>
              <a:rPr lang="en-US" altLang="ja-JP" dirty="0" smtClean="0"/>
              <a:t>4</a:t>
            </a:r>
            <a:r>
              <a:rPr lang="ja-JP" altLang="ja-JP" dirty="0" smtClean="0"/>
              <a:t>）</a:t>
            </a:r>
            <a:r>
              <a:rPr lang="en-US" altLang="ja-JP" dirty="0" err="1" smtClean="0"/>
              <a:t>sifat</a:t>
            </a:r>
            <a:r>
              <a:rPr lang="en-US" altLang="ja-JP" dirty="0" smtClean="0"/>
              <a:t> </a:t>
            </a:r>
            <a:r>
              <a:rPr lang="en-US" altLang="ja-JP" dirty="0" err="1" smtClean="0"/>
              <a:t>atau</a:t>
            </a:r>
            <a:r>
              <a:rPr lang="en-US" altLang="ja-JP" dirty="0" smtClean="0"/>
              <a:t> </a:t>
            </a:r>
            <a:r>
              <a:rPr lang="en-US" altLang="ja-JP" dirty="0" err="1" smtClean="0"/>
              <a:t>ciri</a:t>
            </a:r>
            <a:r>
              <a:rPr lang="en-US" altLang="ja-JP" dirty="0" smtClean="0"/>
              <a:t> </a:t>
            </a:r>
            <a:r>
              <a:rPr lang="en-US" altLang="ja-JP" dirty="0" err="1" smtClean="0"/>
              <a:t>khas</a:t>
            </a:r>
            <a:r>
              <a:rPr lang="en-US" altLang="ja-JP" dirty="0" smtClean="0"/>
              <a:t> yang </a:t>
            </a:r>
            <a:r>
              <a:rPr lang="en-US" altLang="ja-JP" dirty="0" err="1" smtClean="0"/>
              <a:t>diketahui</a:t>
            </a:r>
            <a:r>
              <a:rPr lang="en-US" altLang="ja-JP" dirty="0" smtClean="0"/>
              <a:t> </a:t>
            </a:r>
            <a:r>
              <a:rPr lang="en-US" altLang="ja-JP" dirty="0" err="1" smtClean="0"/>
              <a:t>bila</a:t>
            </a:r>
            <a:r>
              <a:rPr lang="en-US" altLang="ja-JP" dirty="0" smtClean="0"/>
              <a:t> </a:t>
            </a:r>
            <a:r>
              <a:rPr lang="en-US" altLang="ja-JP" dirty="0" err="1" smtClean="0"/>
              <a:t>mengenal</a:t>
            </a:r>
            <a:r>
              <a:rPr lang="en-US" altLang="ja-JP" dirty="0" smtClean="0"/>
              <a:t> </a:t>
            </a:r>
            <a:r>
              <a:rPr lang="en-US" altLang="ja-JP" dirty="0" err="1" smtClean="0"/>
              <a:t>dengan</a:t>
            </a:r>
            <a:r>
              <a:rPr lang="en-US" altLang="ja-JP" dirty="0" smtClean="0"/>
              <a:t> </a:t>
            </a:r>
            <a:r>
              <a:rPr lang="en-US" altLang="ja-JP" dirty="0" err="1" smtClean="0"/>
              <a:t>baik</a:t>
            </a:r>
            <a:endParaRPr lang="ja-JP" altLang="ja-JP" dirty="0" smtClean="0"/>
          </a:p>
          <a:p>
            <a:pPr marL="0" indent="0">
              <a:lnSpc>
                <a:spcPct val="150000"/>
              </a:lnSpc>
              <a:spcBef>
                <a:spcPts val="600"/>
              </a:spcBef>
              <a:buNone/>
            </a:pPr>
            <a:r>
              <a:rPr lang="ja-JP" altLang="ja-JP" dirty="0" smtClean="0"/>
              <a:t>（</a:t>
            </a:r>
            <a:r>
              <a:rPr lang="en-US" altLang="ja-JP" dirty="0" smtClean="0"/>
              <a:t>5</a:t>
            </a:r>
            <a:r>
              <a:rPr lang="ja-JP" altLang="ja-JP" dirty="0" smtClean="0"/>
              <a:t>）</a:t>
            </a:r>
            <a:r>
              <a:rPr lang="en-US" altLang="ja-JP" dirty="0" err="1" smtClean="0"/>
              <a:t>sifat</a:t>
            </a:r>
            <a:r>
              <a:rPr lang="en-US" altLang="ja-JP" dirty="0" smtClean="0"/>
              <a:t> </a:t>
            </a:r>
            <a:r>
              <a:rPr lang="en-US" altLang="ja-JP" dirty="0" err="1" smtClean="0"/>
              <a:t>atau</a:t>
            </a:r>
            <a:r>
              <a:rPr lang="en-US" altLang="ja-JP" dirty="0" smtClean="0"/>
              <a:t> </a:t>
            </a:r>
            <a:r>
              <a:rPr lang="en-US" altLang="ja-JP" dirty="0" err="1" smtClean="0"/>
              <a:t>ciri</a:t>
            </a:r>
            <a:r>
              <a:rPr lang="en-US" altLang="ja-JP" dirty="0" smtClean="0"/>
              <a:t> </a:t>
            </a:r>
            <a:r>
              <a:rPr lang="en-US" altLang="ja-JP" dirty="0" err="1" smtClean="0"/>
              <a:t>khas</a:t>
            </a:r>
            <a:r>
              <a:rPr lang="en-US" altLang="ja-JP" dirty="0" smtClean="0"/>
              <a:t> </a:t>
            </a:r>
            <a:r>
              <a:rPr lang="en-US" altLang="ja-JP" dirty="0" err="1" smtClean="0"/>
              <a:t>teman</a:t>
            </a:r>
            <a:r>
              <a:rPr lang="en-US" altLang="ja-JP" dirty="0" smtClean="0"/>
              <a:t> </a:t>
            </a:r>
            <a:r>
              <a:rPr lang="en-US" altLang="ja-JP" dirty="0" err="1" smtClean="0"/>
              <a:t>baikmu</a:t>
            </a:r>
            <a:endParaRPr lang="en-US" altLang="ja-JP" dirty="0" smtClean="0"/>
          </a:p>
          <a:p>
            <a:pPr marL="0" indent="0">
              <a:lnSpc>
                <a:spcPct val="150000"/>
              </a:lnSpc>
              <a:spcBef>
                <a:spcPts val="600"/>
              </a:spcBef>
              <a:buNone/>
            </a:pPr>
            <a:r>
              <a:rPr lang="ja-JP" altLang="ja-JP" dirty="0" smtClean="0"/>
              <a:t>（</a:t>
            </a:r>
            <a:r>
              <a:rPr lang="en-US" altLang="ja-JP" dirty="0" smtClean="0"/>
              <a:t>6</a:t>
            </a:r>
            <a:r>
              <a:rPr lang="ja-JP" altLang="ja-JP" dirty="0" smtClean="0"/>
              <a:t>）</a:t>
            </a:r>
            <a:r>
              <a:rPr lang="en-US" altLang="ja-JP" dirty="0" err="1" smtClean="0"/>
              <a:t>pendapat</a:t>
            </a:r>
            <a:r>
              <a:rPr lang="en-US" altLang="ja-JP" dirty="0" smtClean="0"/>
              <a:t> orang lain </a:t>
            </a:r>
            <a:r>
              <a:rPr lang="en-US" altLang="ja-JP" dirty="0" err="1" smtClean="0"/>
              <a:t>tentang</a:t>
            </a:r>
            <a:r>
              <a:rPr lang="en-US" altLang="ja-JP" dirty="0" smtClean="0"/>
              <a:t> </a:t>
            </a:r>
            <a:r>
              <a:rPr lang="en-US" altLang="ja-JP" dirty="0" err="1" smtClean="0"/>
              <a:t>dirimu</a:t>
            </a:r>
            <a:endParaRPr lang="en-US" altLang="ja-JP" dirty="0" smtClean="0"/>
          </a:p>
        </p:txBody>
      </p:sp>
      <p:grpSp>
        <p:nvGrpSpPr>
          <p:cNvPr id="5" name="グループ化 4"/>
          <p:cNvGrpSpPr/>
          <p:nvPr/>
        </p:nvGrpSpPr>
        <p:grpSpPr>
          <a:xfrm>
            <a:off x="26740" y="183033"/>
            <a:ext cx="9104634" cy="400554"/>
            <a:chOff x="26740" y="183033"/>
            <a:chExt cx="9104634" cy="400554"/>
          </a:xfrm>
        </p:grpSpPr>
        <p:pic>
          <p:nvPicPr>
            <p:cNvPr id="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0366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847680" y="4189272"/>
            <a:ext cx="7453535" cy="1368152"/>
          </a:xfrm>
          <a:noFill/>
        </p:spPr>
        <p:txBody>
          <a:bodyPr>
            <a:noAutofit/>
          </a:bodyPr>
          <a:lstStyle/>
          <a:p>
            <a:pPr marL="0" indent="0" algn="just">
              <a:buNone/>
            </a:pPr>
            <a:r>
              <a:rPr kumimoji="1" lang="en-US" altLang="ja-JP" dirty="0" err="1" smtClean="0"/>
              <a:t>Bagaimana</a:t>
            </a:r>
            <a:r>
              <a:rPr kumimoji="1" lang="en-US" altLang="ja-JP" dirty="0" smtClean="0"/>
              <a:t> </a:t>
            </a:r>
            <a:r>
              <a:rPr kumimoji="1" lang="en-US" altLang="ja-JP" dirty="0" err="1" smtClean="0"/>
              <a:t>sifat</a:t>
            </a:r>
            <a:r>
              <a:rPr kumimoji="1" lang="en-US" altLang="ja-JP" dirty="0" smtClean="0"/>
              <a:t> </a:t>
            </a:r>
            <a:r>
              <a:rPr kumimoji="1" lang="en-US" altLang="ja-JP" dirty="0" err="1" smtClean="0"/>
              <a:t>anggota</a:t>
            </a:r>
            <a:r>
              <a:rPr kumimoji="1" lang="en-US" altLang="ja-JP" dirty="0" smtClean="0"/>
              <a:t> </a:t>
            </a:r>
            <a:r>
              <a:rPr kumimoji="1" lang="en-US" altLang="ja-JP" dirty="0" err="1" smtClean="0"/>
              <a:t>keluarga</a:t>
            </a:r>
            <a:r>
              <a:rPr kumimoji="1" lang="en-US" altLang="ja-JP" dirty="0" smtClean="0"/>
              <a:t> </a:t>
            </a:r>
            <a:r>
              <a:rPr kumimoji="1" lang="en-US" altLang="ja-JP" dirty="0" err="1" smtClean="0"/>
              <a:t>atau</a:t>
            </a:r>
            <a:r>
              <a:rPr kumimoji="1" lang="en-US" altLang="ja-JP" dirty="0" smtClean="0"/>
              <a:t> </a:t>
            </a:r>
            <a:r>
              <a:rPr kumimoji="1" lang="en-US" altLang="ja-JP" dirty="0" err="1" smtClean="0"/>
              <a:t>temanmu</a:t>
            </a:r>
            <a:r>
              <a:rPr kumimoji="1" lang="en-US" altLang="ja-JP" dirty="0" smtClean="0"/>
              <a:t>? Mari </a:t>
            </a:r>
            <a:r>
              <a:rPr kumimoji="1" lang="en-US" altLang="ja-JP" dirty="0" err="1" smtClean="0"/>
              <a:t>kita</a:t>
            </a:r>
            <a:r>
              <a:rPr kumimoji="1" lang="en-US" altLang="ja-JP" dirty="0" smtClean="0"/>
              <a:t> </a:t>
            </a:r>
            <a:r>
              <a:rPr lang="en-US" altLang="ja-JP" dirty="0" err="1" smtClean="0"/>
              <a:t>jelaskan</a:t>
            </a:r>
            <a:r>
              <a:rPr lang="en-US" altLang="ja-JP" dirty="0" smtClean="0"/>
              <a:t> </a:t>
            </a:r>
            <a:r>
              <a:rPr lang="en-US" altLang="ja-JP" dirty="0" err="1" smtClean="0"/>
              <a:t>dan</a:t>
            </a:r>
            <a:r>
              <a:rPr lang="en-US" altLang="ja-JP" dirty="0" smtClean="0"/>
              <a:t> </a:t>
            </a:r>
            <a:r>
              <a:rPr kumimoji="1" lang="en-US" altLang="ja-JP" dirty="0" err="1" smtClean="0"/>
              <a:t>tanyakan</a:t>
            </a:r>
            <a:r>
              <a:rPr kumimoji="1" lang="en-US" altLang="ja-JP" dirty="0" smtClean="0"/>
              <a:t> pula </a:t>
            </a:r>
            <a:r>
              <a:rPr kumimoji="1" lang="en-US" altLang="ja-JP" dirty="0" err="1" smtClean="0"/>
              <a:t>bagaimana</a:t>
            </a:r>
            <a:r>
              <a:rPr kumimoji="1" lang="en-US" altLang="ja-JP" dirty="0" smtClean="0"/>
              <a:t> </a:t>
            </a:r>
            <a:r>
              <a:rPr kumimoji="1" lang="en-US" altLang="ja-JP" dirty="0" err="1" smtClean="0"/>
              <a:t>sifat</a:t>
            </a:r>
            <a:r>
              <a:rPr kumimoji="1" lang="en-US" altLang="ja-JP" dirty="0" smtClean="0"/>
              <a:t> </a:t>
            </a:r>
            <a:r>
              <a:rPr kumimoji="1" lang="en-US" altLang="ja-JP" dirty="0" err="1" smtClean="0"/>
              <a:t>anggota</a:t>
            </a:r>
            <a:r>
              <a:rPr kumimoji="1" lang="en-US" altLang="ja-JP" dirty="0" smtClean="0"/>
              <a:t> </a:t>
            </a:r>
            <a:r>
              <a:rPr kumimoji="1" lang="en-US" altLang="ja-JP" dirty="0" err="1" smtClean="0"/>
              <a:t>keluarga</a:t>
            </a:r>
            <a:r>
              <a:rPr kumimoji="1" lang="en-US" altLang="ja-JP" dirty="0" smtClean="0"/>
              <a:t> </a:t>
            </a:r>
            <a:r>
              <a:rPr kumimoji="1" lang="en-US" altLang="ja-JP" dirty="0" err="1" smtClean="0"/>
              <a:t>teman</a:t>
            </a:r>
            <a:r>
              <a:rPr lang="en-US" altLang="ja-JP" dirty="0"/>
              <a:t> </a:t>
            </a:r>
            <a:r>
              <a:rPr lang="en-US" altLang="ja-JP" dirty="0" smtClean="0"/>
              <a:t>yang lain</a:t>
            </a:r>
            <a:r>
              <a:rPr kumimoji="1" lang="en-US" altLang="ja-JP" dirty="0" smtClean="0"/>
              <a:t>.</a:t>
            </a:r>
            <a:endParaRPr kumimoji="1" lang="ja-JP" altLang="en-US" dirty="0"/>
          </a:p>
        </p:txBody>
      </p:sp>
      <p:grpSp>
        <p:nvGrpSpPr>
          <p:cNvPr id="6" name="グループ化 5"/>
          <p:cNvGrpSpPr/>
          <p:nvPr/>
        </p:nvGrpSpPr>
        <p:grpSpPr>
          <a:xfrm>
            <a:off x="26740" y="183033"/>
            <a:ext cx="9104634" cy="400554"/>
            <a:chOff x="26740" y="183033"/>
            <a:chExt cx="9104634" cy="400554"/>
          </a:xfrm>
        </p:grpSpPr>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5135" y="183033"/>
              <a:ext cx="706239" cy="400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05019"/>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40" y="205018"/>
              <a:ext cx="5690714" cy="31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988840"/>
            <a:ext cx="61531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342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4731</TotalTime>
  <Words>5265</Words>
  <Application>Microsoft Office PowerPoint</Application>
  <PresentationFormat>On-screen Show (4:3)</PresentationFormat>
  <Paragraphs>623</Paragraphs>
  <Slides>27</Slides>
  <Notes>27</Notes>
  <HiddenSlides>0</HiddenSlides>
  <MMClips>41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テーマ</vt:lpstr>
      <vt:lpstr>PowerPoint Presentation</vt:lpstr>
      <vt:lpstr>みて　かんがえましょう</vt:lpstr>
      <vt:lpstr>PowerPoint Presentation</vt:lpstr>
      <vt:lpstr>きいて　いいましょう　1 ①</vt:lpstr>
      <vt:lpstr>きいて　いいましょう　1 ②</vt:lpstr>
      <vt:lpstr>にほんごで　いいましょう　1 </vt:lpstr>
      <vt:lpstr>きいて　いいましょう　2　</vt:lpstr>
      <vt:lpstr>にほんごで　いいましょう　2</vt:lpstr>
      <vt:lpstr>PowerPoint Presentation</vt:lpstr>
      <vt:lpstr>ききましょう　1</vt:lpstr>
      <vt:lpstr>PowerPoint Presentation</vt:lpstr>
      <vt:lpstr>ききましょう　2</vt:lpstr>
      <vt:lpstr>　</vt:lpstr>
      <vt:lpstr>PowerPoint Presentation</vt:lpstr>
      <vt:lpstr>PowerPoint Presentation</vt:lpstr>
      <vt:lpstr>きいて　いいましょう　3　</vt:lpstr>
      <vt:lpstr>PowerPoint Presentation</vt:lpstr>
      <vt:lpstr>Show &amp; Tell: Memperkenalkan Orang Terdekat</vt:lpstr>
      <vt:lpstr>Contoh Presentasi　</vt:lpstr>
      <vt:lpstr>PowerPoint Presentation</vt:lpstr>
      <vt:lpstr>PowerPoint Presentation</vt:lpstr>
      <vt:lpstr>PowerPoint Presentation</vt:lpstr>
      <vt:lpstr>PowerPoint Presentation</vt:lpstr>
      <vt:lpstr>PowerPoint Presentation</vt:lpstr>
      <vt:lpstr>Rangkuman Materi Pembelajaran　①</vt:lpstr>
      <vt:lpstr>PowerPoint Presentation</vt:lpstr>
      <vt:lpstr>Penilaian Diri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 9 ここは　としょしつです</dc:title>
  <dc:creator>hatta</dc:creator>
  <cp:lastModifiedBy>ACER</cp:lastModifiedBy>
  <cp:revision>399</cp:revision>
  <cp:lastPrinted>2015-07-22T07:33:43Z</cp:lastPrinted>
  <dcterms:created xsi:type="dcterms:W3CDTF">2015-01-26T14:16:00Z</dcterms:created>
  <dcterms:modified xsi:type="dcterms:W3CDTF">2018-10-15T09:01:31Z</dcterms:modified>
</cp:coreProperties>
</file>